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56" r:id="rId2"/>
    <p:sldId id="265" r:id="rId3"/>
    <p:sldId id="257" r:id="rId4"/>
    <p:sldId id="271" r:id="rId5"/>
    <p:sldId id="272" r:id="rId6"/>
    <p:sldId id="258" r:id="rId7"/>
    <p:sldId id="263" r:id="rId8"/>
    <p:sldId id="262" r:id="rId9"/>
    <p:sldId id="261" r:id="rId10"/>
    <p:sldId id="264" r:id="rId11"/>
    <p:sldId id="260" r:id="rId12"/>
    <p:sldId id="267" r:id="rId13"/>
    <p:sldId id="268" r:id="rId14"/>
    <p:sldId id="269" r:id="rId15"/>
    <p:sldId id="270" r:id="rId16"/>
  </p:sldIdLst>
  <p:sldSz cx="9144000" cy="6858000" type="screen4x3"/>
  <p:notesSz cx="6858000" cy="9144000"/>
  <p:embeddedFontLst>
    <p:embeddedFont>
      <p:font typeface="Abadi MT Condensed" panose="020B0506030101010103" pitchFamily="34" charset="0"/>
      <p:regular r:id="rId18"/>
    </p:embeddedFont>
    <p:embeddedFont>
      <p:font typeface="Constantia" panose="02030602050306030303"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7E7460"/>
    <a:srgbClr val="908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4" autoAdjust="0"/>
  </p:normalViewPr>
  <p:slideViewPr>
    <p:cSldViewPr snapToGrid="0">
      <p:cViewPr>
        <p:scale>
          <a:sx n="94" d="100"/>
          <a:sy n="94" d="100"/>
        </p:scale>
        <p:origin x="353"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89482-82EE-4628-9932-DA9AFCE3377A}" type="datetimeFigureOut">
              <a:rPr lang="en-US" smtClean="0"/>
              <a:t>3/30/2017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A2E67-B293-4ABC-A624-A93B20B06E00}" type="slidenum">
              <a:rPr lang="en-US" smtClean="0"/>
              <a:t>‹#›</a:t>
            </a:fld>
            <a:endParaRPr lang="en-US"/>
          </a:p>
        </p:txBody>
      </p:sp>
    </p:spTree>
    <p:extLst>
      <p:ext uri="{BB962C8B-B14F-4D97-AF65-F5344CB8AC3E}">
        <p14:creationId xmlns:p14="http://schemas.microsoft.com/office/powerpoint/2010/main" val="2987580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A2E67-B293-4ABC-A624-A93B20B06E00}" type="slidenum">
              <a:rPr lang="en-US" smtClean="0"/>
              <a:t>10</a:t>
            </a:fld>
            <a:endParaRPr lang="en-US"/>
          </a:p>
        </p:txBody>
      </p:sp>
    </p:spTree>
    <p:extLst>
      <p:ext uri="{BB962C8B-B14F-4D97-AF65-F5344CB8AC3E}">
        <p14:creationId xmlns:p14="http://schemas.microsoft.com/office/powerpoint/2010/main" val="23213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A2E67-B293-4ABC-A624-A93B20B06E00}" type="slidenum">
              <a:rPr lang="en-US" smtClean="0"/>
              <a:t>12</a:t>
            </a:fld>
            <a:endParaRPr lang="en-US"/>
          </a:p>
        </p:txBody>
      </p:sp>
    </p:spTree>
    <p:extLst>
      <p:ext uri="{BB962C8B-B14F-4D97-AF65-F5344CB8AC3E}">
        <p14:creationId xmlns:p14="http://schemas.microsoft.com/office/powerpoint/2010/main" val="363107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A2E67-B293-4ABC-A624-A93B20B06E00}" type="slidenum">
              <a:rPr lang="en-US" smtClean="0"/>
              <a:t>14</a:t>
            </a:fld>
            <a:endParaRPr lang="en-US"/>
          </a:p>
        </p:txBody>
      </p:sp>
    </p:spTree>
    <p:extLst>
      <p:ext uri="{BB962C8B-B14F-4D97-AF65-F5344CB8AC3E}">
        <p14:creationId xmlns:p14="http://schemas.microsoft.com/office/powerpoint/2010/main" val="403029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4488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1549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21963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238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A46CC-E2D3-4345-B626-F4A11CD43CBF}"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3021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A46CC-E2D3-4345-B626-F4A11CD43CBF}"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05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A46CC-E2D3-4345-B626-F4A11CD43CBF}"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616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A46CC-E2D3-4345-B626-F4A11CD43CBF}"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0128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A46CC-E2D3-4345-B626-F4A11CD43CBF}"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531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5809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5187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A46CC-E2D3-4345-B626-F4A11CD43CBF}" type="datetimeFigureOut">
              <a:rPr lang="en-US" smtClean="0"/>
              <a:t>3/30/2017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307C3-B29B-4874-8BEB-AA1FBE012D5B}" type="slidenum">
              <a:rPr lang="en-US" smtClean="0"/>
              <a:t>‹#›</a:t>
            </a:fld>
            <a:endParaRPr lang="en-US"/>
          </a:p>
        </p:txBody>
      </p:sp>
    </p:spTree>
    <p:extLst>
      <p:ext uri="{BB962C8B-B14F-4D97-AF65-F5344CB8AC3E}">
        <p14:creationId xmlns:p14="http://schemas.microsoft.com/office/powerpoint/2010/main" val="1823745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185883" y="2069404"/>
            <a:ext cx="3918857" cy="1569660"/>
          </a:xfrm>
          <a:prstGeom prst="rect">
            <a:avLst/>
          </a:prstGeom>
          <a:noFill/>
        </p:spPr>
        <p:txBody>
          <a:bodyPr wrap="square" rtlCol="0">
            <a:spAutoFit/>
          </a:bodyPr>
          <a:lstStyle/>
          <a:p>
            <a:r>
              <a:rPr lang="en-US" sz="9600" dirty="0">
                <a:solidFill>
                  <a:schemeClr val="bg1"/>
                </a:solidFill>
                <a:effectLst>
                  <a:outerShdw blurRad="88900" dist="127000" dir="2700000" algn="tl" rotWithShape="0">
                    <a:prstClr val="black">
                      <a:alpha val="60000"/>
                    </a:prstClr>
                  </a:outerShdw>
                </a:effectLst>
                <a:latin typeface="Constantia" panose="02030602050306030303" pitchFamily="18" charset="0"/>
              </a:rPr>
              <a:t>5:6-13</a:t>
            </a:r>
          </a:p>
        </p:txBody>
      </p:sp>
    </p:spTree>
    <p:extLst>
      <p:ext uri="{BB962C8B-B14F-4D97-AF65-F5344CB8AC3E}">
        <p14:creationId xmlns:p14="http://schemas.microsoft.com/office/powerpoint/2010/main" val="16285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
        <p:nvSpPr>
          <p:cNvPr id="5" name="Right Arrow 12"/>
          <p:cNvSpPr/>
          <p:nvPr/>
        </p:nvSpPr>
        <p:spPr>
          <a:xfrm rot="16200000">
            <a:off x="2909529" y="1704672"/>
            <a:ext cx="3296475" cy="1283898"/>
          </a:xfrm>
          <a:prstGeom prst="rightArrow">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13"/>
          <p:cNvSpPr/>
          <p:nvPr/>
        </p:nvSpPr>
        <p:spPr>
          <a:xfrm flipH="1">
            <a:off x="1580421" y="3029404"/>
            <a:ext cx="3296475" cy="1283898"/>
          </a:xfrm>
          <a:prstGeom prst="rightArrow">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14"/>
          <p:cNvSpPr/>
          <p:nvPr/>
        </p:nvSpPr>
        <p:spPr>
          <a:xfrm rot="5400000">
            <a:off x="2900004" y="4368417"/>
            <a:ext cx="3296475" cy="1283898"/>
          </a:xfrm>
          <a:prstGeom prst="rightArrow">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1"/>
          <p:cNvSpPr/>
          <p:nvPr/>
        </p:nvSpPr>
        <p:spPr>
          <a:xfrm>
            <a:off x="4236630" y="3023094"/>
            <a:ext cx="3296475" cy="1283898"/>
          </a:xfrm>
          <a:prstGeom prst="rightArrow">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54155" y="2674044"/>
            <a:ext cx="923874"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Here</a:t>
            </a:r>
          </a:p>
        </p:txBody>
      </p:sp>
      <p:sp>
        <p:nvSpPr>
          <p:cNvPr id="9" name="TextBox 8"/>
          <p:cNvSpPr txBox="1"/>
          <p:nvPr/>
        </p:nvSpPr>
        <p:spPr>
          <a:xfrm>
            <a:off x="4897154" y="2672764"/>
            <a:ext cx="1352644"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Eternity</a:t>
            </a:r>
          </a:p>
        </p:txBody>
      </p:sp>
      <p:cxnSp>
        <p:nvCxnSpPr>
          <p:cNvPr id="13" name="Straight Arrow Connector 12"/>
          <p:cNvCxnSpPr/>
          <p:nvPr/>
        </p:nvCxnSpPr>
        <p:spPr>
          <a:xfrm>
            <a:off x="3357924" y="3081297"/>
            <a:ext cx="1029660" cy="522514"/>
          </a:xfrm>
          <a:prstGeom prst="straightConnector1">
            <a:avLst/>
          </a:prstGeom>
          <a:ln w="38100">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230460" y="3103069"/>
            <a:ext cx="1029660" cy="522514"/>
          </a:xfrm>
          <a:prstGeom prst="straightConnector1">
            <a:avLst/>
          </a:prstGeom>
          <a:ln w="38100">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54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4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9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4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9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4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22" presetClass="entr" presetSubtype="8" repeatCount="indefinite"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250"/>
                                        <p:tgtEl>
                                          <p:spTgt spid="8"/>
                                        </p:tgtEl>
                                      </p:cBhvr>
                                    </p:animEffect>
                                  </p:childTnLst>
                                </p:cTn>
                              </p:par>
                              <p:par>
                                <p:cTn id="41" presetID="22" presetClass="entr" presetSubtype="4" repeatCount="indefinite" fill="hold" grpId="0" nodeType="withEffect">
                                  <p:stCondLst>
                                    <p:cond delay="1000"/>
                                  </p:stCondLst>
                                  <p:endCondLst>
                                    <p:cond evt="onNext" delay="0">
                                      <p:tgtEl>
                                        <p:sldTgt/>
                                      </p:tgtEl>
                                    </p:cond>
                                  </p:end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1250"/>
                                        <p:tgtEl>
                                          <p:spTgt spid="5"/>
                                        </p:tgtEl>
                                      </p:cBhvr>
                                    </p:animEffect>
                                  </p:childTnLst>
                                </p:cTn>
                              </p:par>
                              <p:par>
                                <p:cTn id="44" presetID="22" presetClass="entr" presetSubtype="2" repeatCount="indefinite" fill="hold" grpId="0" nodeType="withEffect">
                                  <p:stCondLst>
                                    <p:cond delay="150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1250"/>
                                        <p:tgtEl>
                                          <p:spTgt spid="6"/>
                                        </p:tgtEl>
                                      </p:cBhvr>
                                    </p:animEffect>
                                  </p:childTnLst>
                                </p:cTn>
                              </p:par>
                              <p:par>
                                <p:cTn id="47" presetID="22" presetClass="entr" presetSubtype="1" repeatCount="indefinite" fill="hold" grpId="0" nodeType="withEffect">
                                  <p:stCondLst>
                                    <p:cond delay="175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3" grpId="0"/>
      <p:bldP spid="3" grpId="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Tree>
    <p:extLst>
      <p:ext uri="{BB962C8B-B14F-4D97-AF65-F5344CB8AC3E}">
        <p14:creationId xmlns:p14="http://schemas.microsoft.com/office/powerpoint/2010/main" val="185474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There are four reasons John gives us for writing this letter</a:t>
            </a:r>
          </a:p>
        </p:txBody>
      </p:sp>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
        <p:nvSpPr>
          <p:cNvPr id="5" name="TextBox 4"/>
          <p:cNvSpPr txBox="1"/>
          <p:nvPr/>
        </p:nvSpPr>
        <p:spPr>
          <a:xfrm>
            <a:off x="682171" y="1817156"/>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1:4 ~ </a:t>
            </a:r>
            <a:r>
              <a:rPr lang="en-US" sz="3200" b="1" dirty="0">
                <a:solidFill>
                  <a:srgbClr val="FFFF00"/>
                </a:solidFill>
                <a:effectLst>
                  <a:outerShdw blurRad="38100" dist="38100" dir="2700000" algn="tl">
                    <a:srgbClr val="000000">
                      <a:alpha val="43137"/>
                    </a:srgbClr>
                  </a:outerShdw>
                </a:effectLst>
                <a:latin typeface="+mj-lt"/>
              </a:rPr>
              <a:t>And these things we write to you that your joy may be full.</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6" name="TextBox 5"/>
          <p:cNvSpPr txBox="1"/>
          <p:nvPr/>
        </p:nvSpPr>
        <p:spPr>
          <a:xfrm>
            <a:off x="679884" y="2842756"/>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2:1 ~ </a:t>
            </a:r>
            <a:r>
              <a:rPr lang="en-US" sz="3200" b="1"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My little children, these things I write to you, so that you may not sin.</a:t>
            </a:r>
            <a:endParaRPr lang="en-US" sz="3200" b="1" dirty="0">
              <a:solidFill>
                <a:srgbClr val="FFFF00"/>
              </a:solidFill>
              <a:effectLst>
                <a:outerShdw blurRad="38100" dist="38100" dir="2700000" algn="tl">
                  <a:srgbClr val="000000">
                    <a:alpha val="43137"/>
                  </a:srgbClr>
                </a:outerShdw>
              </a:effectLst>
              <a:latin typeface="+mj-lt"/>
              <a:ea typeface="Times New Roman" panose="02020603050405020304" pitchFamily="18" charset="0"/>
            </a:endParaRPr>
          </a:p>
        </p:txBody>
      </p:sp>
      <p:sp>
        <p:nvSpPr>
          <p:cNvPr id="8" name="TextBox 7"/>
          <p:cNvSpPr txBox="1"/>
          <p:nvPr/>
        </p:nvSpPr>
        <p:spPr>
          <a:xfrm>
            <a:off x="676797" y="3854613"/>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2:26 ~ </a:t>
            </a:r>
            <a:r>
              <a:rPr lang="en-US" sz="3200" b="1" dirty="0">
                <a:solidFill>
                  <a:srgbClr val="FFFF00"/>
                </a:solidFill>
                <a:effectLst>
                  <a:outerShdw blurRad="38100" dist="38100" dir="2700000" algn="tl">
                    <a:srgbClr val="000000">
                      <a:alpha val="43137"/>
                    </a:srgbClr>
                  </a:outerShdw>
                </a:effectLst>
                <a:latin typeface="+mj-lt"/>
              </a:rPr>
              <a:t>These things I have written to you concerning those who </a:t>
            </a:r>
            <a:r>
              <a:rPr lang="en-US" sz="3200" b="1" i="1" dirty="0">
                <a:solidFill>
                  <a:srgbClr val="FFFF00"/>
                </a:solidFill>
                <a:effectLst>
                  <a:outerShdw blurRad="38100" dist="38100" dir="2700000" algn="tl">
                    <a:srgbClr val="000000">
                      <a:alpha val="43137"/>
                    </a:srgbClr>
                  </a:outerShdw>
                </a:effectLst>
                <a:latin typeface="+mj-lt"/>
              </a:rPr>
              <a:t>try</a:t>
            </a:r>
            <a:r>
              <a:rPr lang="en-US" sz="3200" b="1" dirty="0">
                <a:solidFill>
                  <a:srgbClr val="FFFF00"/>
                </a:solidFill>
                <a:effectLst>
                  <a:outerShdw blurRad="38100" dist="38100" dir="2700000" algn="tl">
                    <a:srgbClr val="000000">
                      <a:alpha val="43137"/>
                    </a:srgbClr>
                  </a:outerShdw>
                </a:effectLst>
                <a:latin typeface="+mj-lt"/>
              </a:rPr>
              <a:t> to deceive you.</a:t>
            </a:r>
            <a:endParaRPr lang="en-US" sz="3200" b="1" dirty="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689497" y="4871092"/>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5:13 ~ </a:t>
            </a:r>
            <a:r>
              <a:rPr lang="en-US" sz="3200" b="1" dirty="0">
                <a:solidFill>
                  <a:srgbClr val="FFFF00"/>
                </a:solidFill>
                <a:effectLst>
                  <a:outerShdw blurRad="38100" dist="38100" dir="2700000" algn="tl">
                    <a:srgbClr val="000000">
                      <a:alpha val="43137"/>
                    </a:srgbClr>
                  </a:outerShdw>
                </a:effectLst>
                <a:latin typeface="+mj-lt"/>
              </a:rPr>
              <a:t>These things I have written to you … that you may know that you have eternal life,</a:t>
            </a:r>
            <a:endParaRPr lang="en-US" sz="32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9005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6"/>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8" grpId="0"/>
      <p:bldP spid="8"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Tree>
    <p:extLst>
      <p:ext uri="{BB962C8B-B14F-4D97-AF65-F5344CB8AC3E}">
        <p14:creationId xmlns:p14="http://schemas.microsoft.com/office/powerpoint/2010/main" val="16233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206210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Zac </a:t>
            </a:r>
            <a:r>
              <a:rPr lang="en-US" sz="3200" b="1" dirty="0" err="1">
                <a:solidFill>
                  <a:srgbClr val="FFFF00"/>
                </a:solidFill>
                <a:effectLst>
                  <a:outerShdw blurRad="38100" dist="38100" dir="2700000" algn="tl">
                    <a:srgbClr val="000000">
                      <a:alpha val="43137"/>
                    </a:srgbClr>
                  </a:outerShdw>
                </a:effectLst>
                <a:latin typeface="+mj-lt"/>
              </a:rPr>
              <a:t>Poonen</a:t>
            </a:r>
            <a:r>
              <a:rPr lang="en-US" sz="3200" b="1" dirty="0">
                <a:solidFill>
                  <a:srgbClr val="FFFF00"/>
                </a:solidFill>
                <a:effectLst>
                  <a:outerShdw blurRad="38100" dist="38100" dir="2700000" algn="tl">
                    <a:srgbClr val="000000">
                      <a:alpha val="43137"/>
                    </a:srgbClr>
                  </a:outerShdw>
                </a:effectLst>
                <a:latin typeface="+mj-lt"/>
              </a:rPr>
              <a:t> ~ </a:t>
            </a:r>
            <a:r>
              <a:rPr lang="en-US" sz="3200" b="1" dirty="0">
                <a:effectLst>
                  <a:outerShdw blurRad="38100" dist="38100" dir="2700000" algn="tl">
                    <a:srgbClr val="000000">
                      <a:alpha val="43137"/>
                    </a:srgbClr>
                  </a:outerShdw>
                </a:effectLst>
                <a:latin typeface="+mj-lt"/>
              </a:rPr>
              <a:t>“When you are not sure of your salvation, it is very easy to get discouraged and to backslide.”</a:t>
            </a:r>
          </a:p>
          <a:p>
            <a:r>
              <a:rPr lang="en-US" sz="3200" b="1" dirty="0">
                <a:effectLst>
                  <a:outerShdw blurRad="38100" dist="38100" dir="2700000" algn="tl">
                    <a:srgbClr val="000000">
                      <a:alpha val="43137"/>
                    </a:srgbClr>
                  </a:outerShdw>
                </a:effectLst>
                <a:latin typeface="+mj-lt"/>
              </a:rPr>
              <a:t> </a:t>
            </a:r>
          </a:p>
        </p:txBody>
      </p:sp>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
        <p:nvSpPr>
          <p:cNvPr id="5" name="TextBox 4"/>
          <p:cNvSpPr txBox="1"/>
          <p:nvPr/>
        </p:nvSpPr>
        <p:spPr>
          <a:xfrm>
            <a:off x="536174" y="2308936"/>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Believe in </a:t>
            </a:r>
            <a:r>
              <a:rPr lang="en-US" sz="3200" b="1" dirty="0">
                <a:effectLst>
                  <a:outerShdw blurRad="38100" dist="38100" dir="2700000" algn="tl">
                    <a:srgbClr val="000000">
                      <a:alpha val="43137"/>
                    </a:srgbClr>
                  </a:outerShdw>
                </a:effectLst>
                <a:latin typeface="+mj-lt"/>
              </a:rPr>
              <a:t>~ </a:t>
            </a:r>
            <a:r>
              <a:rPr lang="en-US" sz="3200" b="1" i="1" dirty="0" err="1">
                <a:solidFill>
                  <a:srgbClr val="FFFF00"/>
                </a:solidFill>
                <a:effectLst>
                  <a:outerShdw blurRad="38100" dist="38100" dir="2700000" algn="tl">
                    <a:srgbClr val="000000">
                      <a:alpha val="43137"/>
                    </a:srgbClr>
                  </a:outerShdw>
                </a:effectLst>
              </a:rPr>
              <a:t>eis</a:t>
            </a:r>
            <a:r>
              <a:rPr lang="en-US" sz="3200" b="1" dirty="0">
                <a:effectLst>
                  <a:outerShdw blurRad="38100" dist="38100" dir="2700000" algn="tl">
                    <a:srgbClr val="000000">
                      <a:alpha val="43137"/>
                    </a:srgbClr>
                  </a:outerShdw>
                </a:effectLst>
                <a:latin typeface="+mj-lt"/>
              </a:rPr>
              <a:t> - </a:t>
            </a:r>
            <a:r>
              <a:rPr lang="en-US" sz="3200" b="1" i="1" dirty="0">
                <a:effectLst>
                  <a:outerShdw blurRad="38100" dist="38100" dir="2700000" algn="tl">
                    <a:srgbClr val="000000">
                      <a:alpha val="43137"/>
                    </a:srgbClr>
                  </a:outerShdw>
                </a:effectLst>
                <a:latin typeface="+mj-lt"/>
              </a:rPr>
              <a:t>into</a:t>
            </a:r>
            <a:endParaRPr lang="en-US" sz="3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840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Tree>
    <p:extLst>
      <p:ext uri="{BB962C8B-B14F-4D97-AF65-F5344CB8AC3E}">
        <p14:creationId xmlns:p14="http://schemas.microsoft.com/office/powerpoint/2010/main" val="1145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
        <p:nvSpPr>
          <p:cNvPr id="6" name="TextBox 5"/>
          <p:cNvSpPr txBox="1"/>
          <p:nvPr/>
        </p:nvSpPr>
        <p:spPr>
          <a:xfrm>
            <a:off x="3040623" y="1799537"/>
            <a:ext cx="423199" cy="830997"/>
          </a:xfrm>
          <a:prstGeom prst="rect">
            <a:avLst/>
          </a:prstGeom>
          <a:noFill/>
          <a:effectLst>
            <a:softEdge rad="63500"/>
          </a:effectLst>
        </p:spPr>
        <p:txBody>
          <a:bodyPr wrap="square" rtlCol="0">
            <a:spAutoFit/>
          </a:bodyPr>
          <a:lstStyle/>
          <a:p>
            <a:r>
              <a:rPr lang="en-US" sz="4800" b="1" dirty="0">
                <a:solidFill>
                  <a:schemeClr val="bg1"/>
                </a:solidFill>
                <a:effectLst>
                  <a:outerShdw blurRad="38100" dist="38100" dir="2700000" algn="tl">
                    <a:srgbClr val="000000">
                      <a:alpha val="43137"/>
                    </a:srgbClr>
                  </a:outerShdw>
                </a:effectLst>
                <a:latin typeface="+mj-lt"/>
              </a:rPr>
              <a:t>B</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82" name="TextBox 81"/>
          <p:cNvSpPr txBox="1"/>
          <p:nvPr/>
        </p:nvSpPr>
        <p:spPr>
          <a:xfrm>
            <a:off x="3357385" y="1792743"/>
            <a:ext cx="3804456" cy="830997"/>
          </a:xfrm>
          <a:prstGeom prst="rect">
            <a:avLst/>
          </a:prstGeom>
          <a:noFill/>
          <a:effectLst>
            <a:softEdge rad="63500"/>
          </a:effectLst>
        </p:spPr>
        <p:txBody>
          <a:bodyPr wrap="square" rtlCol="0">
            <a:spAutoFit/>
          </a:bodyPr>
          <a:lstStyle/>
          <a:p>
            <a:r>
              <a:rPr lang="en-US" sz="4800" b="1" dirty="0" err="1">
                <a:solidFill>
                  <a:schemeClr val="bg1">
                    <a:lumMod val="90000"/>
                    <a:lumOff val="10000"/>
                  </a:schemeClr>
                </a:solidFill>
                <a:effectLst>
                  <a:outerShdw blurRad="38100" dist="38100" dir="2700000" algn="tl">
                    <a:srgbClr val="000000">
                      <a:alpha val="43137"/>
                    </a:srgbClr>
                  </a:outerShdw>
                </a:effectLst>
                <a:latin typeface="+mj-lt"/>
              </a:rPr>
              <a:t>athroom</a:t>
            </a:r>
            <a:endParaRPr lang="en-US"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85" name="TextBox 84"/>
          <p:cNvSpPr txBox="1"/>
          <p:nvPr/>
        </p:nvSpPr>
        <p:spPr>
          <a:xfrm>
            <a:off x="3035570" y="2542958"/>
            <a:ext cx="423199" cy="830997"/>
          </a:xfrm>
          <a:prstGeom prst="rect">
            <a:avLst/>
          </a:prstGeom>
          <a:noFill/>
          <a:effectLst>
            <a:softEdge rad="63500"/>
          </a:effectLst>
        </p:spPr>
        <p:txBody>
          <a:bodyPr wrap="square" rtlCol="0">
            <a:spAutoFit/>
          </a:bodyPr>
          <a:lstStyle/>
          <a:p>
            <a:r>
              <a:rPr lang="en-US" sz="4800" b="1" dirty="0">
                <a:solidFill>
                  <a:schemeClr val="bg1"/>
                </a:solidFill>
                <a:effectLst>
                  <a:outerShdw blurRad="38100" dist="38100" dir="2700000" algn="tl">
                    <a:srgbClr val="000000">
                      <a:alpha val="43137"/>
                    </a:srgbClr>
                  </a:outerShdw>
                </a:effectLst>
                <a:latin typeface="+mj-lt"/>
              </a:rPr>
              <a:t>C</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86" name="TextBox 85"/>
          <p:cNvSpPr txBox="1"/>
          <p:nvPr/>
        </p:nvSpPr>
        <p:spPr>
          <a:xfrm>
            <a:off x="3314460" y="2536164"/>
            <a:ext cx="3804456" cy="830997"/>
          </a:xfrm>
          <a:prstGeom prst="rect">
            <a:avLst/>
          </a:prstGeom>
          <a:noFill/>
          <a:effectLst>
            <a:softEdge rad="63500"/>
          </a:effectLst>
        </p:spPr>
        <p:txBody>
          <a:bodyPr wrap="square" rtlCol="0">
            <a:spAutoFit/>
          </a:bodyPr>
          <a:lstStyle/>
          <a:p>
            <a:r>
              <a:rPr lang="en-US" sz="4800" b="1" dirty="0" err="1">
                <a:solidFill>
                  <a:schemeClr val="bg1">
                    <a:lumMod val="90000"/>
                    <a:lumOff val="10000"/>
                  </a:schemeClr>
                </a:solidFill>
                <a:effectLst>
                  <a:outerShdw blurRad="38100" dist="38100" dir="2700000" algn="tl">
                    <a:srgbClr val="000000">
                      <a:alpha val="43137"/>
                    </a:srgbClr>
                  </a:outerShdw>
                </a:effectLst>
                <a:latin typeface="+mj-lt"/>
              </a:rPr>
              <a:t>ommode</a:t>
            </a:r>
            <a:endParaRPr lang="en-US"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87" name="TextBox 86"/>
          <p:cNvSpPr txBox="1"/>
          <p:nvPr/>
        </p:nvSpPr>
        <p:spPr>
          <a:xfrm>
            <a:off x="3358388" y="1792061"/>
            <a:ext cx="3804456" cy="830997"/>
          </a:xfrm>
          <a:prstGeom prst="rect">
            <a:avLst/>
          </a:prstGeom>
          <a:noFill/>
          <a:effectLst>
            <a:softEdge rad="63500"/>
          </a:effectLst>
        </p:spPr>
        <p:txBody>
          <a:bodyPr wrap="square" rtlCol="0">
            <a:spAutoFit/>
          </a:bodyPr>
          <a:lstStyle/>
          <a:p>
            <a:r>
              <a:rPr lang="en-US" sz="4800" b="1" dirty="0" err="1">
                <a:solidFill>
                  <a:schemeClr val="bg1">
                    <a:lumMod val="90000"/>
                    <a:lumOff val="10000"/>
                  </a:schemeClr>
                </a:solidFill>
                <a:effectLst>
                  <a:outerShdw blurRad="38100" dist="38100" dir="2700000" algn="tl">
                    <a:srgbClr val="000000">
                      <a:alpha val="43137"/>
                    </a:srgbClr>
                  </a:outerShdw>
                </a:effectLst>
                <a:latin typeface="+mj-lt"/>
              </a:rPr>
              <a:t>aptist</a:t>
            </a:r>
            <a:endParaRPr lang="en-US"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88" name="TextBox 87"/>
          <p:cNvSpPr txBox="1"/>
          <p:nvPr/>
        </p:nvSpPr>
        <p:spPr>
          <a:xfrm>
            <a:off x="3315463" y="2535482"/>
            <a:ext cx="3804456" cy="830997"/>
          </a:xfrm>
          <a:prstGeom prst="rect">
            <a:avLst/>
          </a:prstGeom>
          <a:noFill/>
          <a:effectLst>
            <a:softEdge rad="63500"/>
          </a:effectLst>
        </p:spPr>
        <p:txBody>
          <a:bodyPr wrap="square" rtlCol="0">
            <a:spAutoFit/>
          </a:bodyPr>
          <a:lstStyle/>
          <a:p>
            <a:r>
              <a:rPr lang="en-US" sz="4800" b="1" dirty="0" err="1">
                <a:solidFill>
                  <a:schemeClr val="bg1">
                    <a:lumMod val="90000"/>
                    <a:lumOff val="10000"/>
                  </a:schemeClr>
                </a:solidFill>
                <a:effectLst>
                  <a:outerShdw blurRad="38100" dist="38100" dir="2700000" algn="tl">
                    <a:srgbClr val="000000">
                      <a:alpha val="43137"/>
                    </a:srgbClr>
                  </a:outerShdw>
                </a:effectLst>
                <a:latin typeface="+mj-lt"/>
              </a:rPr>
              <a:t>huch</a:t>
            </a:r>
            <a:endParaRPr lang="en-US" sz="48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640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500"/>
                                        <p:tgtEl>
                                          <p:spTgt spid="8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2"/>
                                        </p:tgtEl>
                                      </p:cBhvr>
                                    </p:animEffect>
                                    <p:set>
                                      <p:cBhvr>
                                        <p:cTn id="22" dur="1" fill="hold">
                                          <p:stCondLst>
                                            <p:cond delay="499"/>
                                          </p:stCondLst>
                                        </p:cTn>
                                        <p:tgtEl>
                                          <p:spTgt spid="8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6"/>
                                        </p:tgtEl>
                                      </p:cBhvr>
                                    </p:animEffect>
                                    <p:set>
                                      <p:cBhvr>
                                        <p:cTn id="25" dur="1" fill="hold">
                                          <p:stCondLst>
                                            <p:cond delay="499"/>
                                          </p:stCondLst>
                                        </p:cTn>
                                        <p:tgtEl>
                                          <p:spTgt spid="8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lt">
                                    <p:tmPct val="10000"/>
                                  </p:iterate>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childTnLst>
                          </p:cTn>
                        </p:par>
                        <p:par>
                          <p:cTn id="31" fill="hold">
                            <p:stCondLst>
                              <p:cond delay="750"/>
                            </p:stCondLst>
                            <p:childTnLst>
                              <p:par>
                                <p:cTn id="32" presetID="10" presetClass="entr" presetSubtype="0" fill="hold" grpId="0" nodeType="afterEffect">
                                  <p:stCondLst>
                                    <p:cond delay="0"/>
                                  </p:stCondLst>
                                  <p:iterate type="lt">
                                    <p:tmPct val="10000"/>
                                  </p:iterate>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2" grpId="0"/>
      <p:bldP spid="82" grpId="1"/>
      <p:bldP spid="85" grpId="0"/>
      <p:bldP spid="86" grpId="0"/>
      <p:bldP spid="86" grpId="1"/>
      <p:bldP spid="87" grpId="0"/>
      <p:bldP spid="8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Tree>
    <p:extLst>
      <p:ext uri="{BB962C8B-B14F-4D97-AF65-F5344CB8AC3E}">
        <p14:creationId xmlns:p14="http://schemas.microsoft.com/office/powerpoint/2010/main" val="355495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
        <p:nvSpPr>
          <p:cNvPr id="6" name="TextBox 5"/>
          <p:cNvSpPr txBox="1"/>
          <p:nvPr/>
        </p:nvSpPr>
        <p:spPr>
          <a:xfrm>
            <a:off x="406422" y="1799537"/>
            <a:ext cx="3562670" cy="584775"/>
          </a:xfrm>
          <a:prstGeom prst="rect">
            <a:avLst/>
          </a:prstGeom>
          <a:noFill/>
          <a:effectLst>
            <a:softEdge rad="63500"/>
          </a:effectLst>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Water</a:t>
            </a:r>
            <a:r>
              <a:rPr lang="en-US" sz="3200" b="1" dirty="0">
                <a:solidFill>
                  <a:schemeClr val="bg1">
                    <a:lumMod val="90000"/>
                    <a:lumOff val="10000"/>
                  </a:schemeClr>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 baptism</a:t>
            </a:r>
            <a:endParaRPr lang="en-US" sz="3200" b="1" dirty="0">
              <a:solidFill>
                <a:schemeClr val="bg1">
                  <a:lumMod val="90000"/>
                  <a:lumOff val="10000"/>
                </a:schemeClr>
              </a:solidFill>
              <a:effectLst>
                <a:outerShdw blurRad="38100" dist="38100" dir="2700000" algn="tl">
                  <a:srgbClr val="000000">
                    <a:alpha val="43137"/>
                  </a:srgbClr>
                </a:outerShdw>
              </a:effectLst>
              <a:latin typeface="+mj-lt"/>
              <a:cs typeface="Times New Roman" pitchFamily="18" charset="0"/>
            </a:endParaRPr>
          </a:p>
        </p:txBody>
      </p:sp>
      <p:sp>
        <p:nvSpPr>
          <p:cNvPr id="7" name="Cube 6"/>
          <p:cNvSpPr/>
          <p:nvPr/>
        </p:nvSpPr>
        <p:spPr>
          <a:xfrm>
            <a:off x="449007" y="3786428"/>
            <a:ext cx="8229600" cy="685800"/>
          </a:xfrm>
          <a:prstGeom prst="cube">
            <a:avLst>
              <a:gd name="adj" fmla="val 79008"/>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ymbol" pitchFamily="18" charset="2"/>
            </a:endParaRPr>
          </a:p>
        </p:txBody>
      </p:sp>
      <p:grpSp>
        <p:nvGrpSpPr>
          <p:cNvPr id="2" name="Group 1"/>
          <p:cNvGrpSpPr/>
          <p:nvPr/>
        </p:nvGrpSpPr>
        <p:grpSpPr>
          <a:xfrm>
            <a:off x="402734" y="2849138"/>
            <a:ext cx="971747" cy="1569660"/>
            <a:chOff x="402734" y="2849138"/>
            <a:chExt cx="971747" cy="1569660"/>
          </a:xfrm>
        </p:grpSpPr>
        <p:grpSp>
          <p:nvGrpSpPr>
            <p:cNvPr id="9" name="Group 8"/>
            <p:cNvGrpSpPr/>
            <p:nvPr/>
          </p:nvGrpSpPr>
          <p:grpSpPr>
            <a:xfrm rot="20801412">
              <a:off x="467092" y="3241738"/>
              <a:ext cx="760133" cy="1122530"/>
              <a:chOff x="3157455" y="2134747"/>
              <a:chExt cx="760133" cy="1122530"/>
            </a:xfrm>
            <a:blipFill dpi="0" rotWithShape="1">
              <a:blip r:embed="rId4">
                <a:extLst>
                  <a:ext uri="{28A0092B-C50C-407E-A947-70E740481C1C}">
                    <a14:useLocalDpi xmlns:a14="http://schemas.microsoft.com/office/drawing/2010/main" val="0"/>
                  </a:ext>
                </a:extLst>
              </a:blip>
              <a:srcRect/>
              <a:stretch>
                <a:fillRect/>
              </a:stretch>
            </a:blipFill>
          </p:grpSpPr>
          <p:sp>
            <p:nvSpPr>
              <p:cNvPr id="11" name="Cube 10"/>
              <p:cNvSpPr/>
              <p:nvPr/>
            </p:nvSpPr>
            <p:spPr>
              <a:xfrm rot="780000">
                <a:off x="3157455" y="2729822"/>
                <a:ext cx="760133" cy="527455"/>
              </a:xfrm>
              <a:prstGeom prst="cube">
                <a:avLst>
                  <a:gd name="adj" fmla="val 579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0"/>
              <p:cNvSpPr/>
              <p:nvPr/>
            </p:nvSpPr>
            <p:spPr>
              <a:xfrm rot="240000">
                <a:off x="3296066" y="2134747"/>
                <a:ext cx="438547" cy="914867"/>
              </a:xfrm>
              <a:custGeom>
                <a:avLst/>
                <a:gdLst>
                  <a:gd name="connsiteX0" fmla="*/ 0 w 183178"/>
                  <a:gd name="connsiteY0" fmla="*/ 881182 h 881182"/>
                  <a:gd name="connsiteX1" fmla="*/ 102911 w 183178"/>
                  <a:gd name="connsiteY1" fmla="*/ 0 h 881182"/>
                  <a:gd name="connsiteX2" fmla="*/ 183178 w 183178"/>
                  <a:gd name="connsiteY2" fmla="*/ 0 h 881182"/>
                  <a:gd name="connsiteX3" fmla="*/ 80267 w 183178"/>
                  <a:gd name="connsiteY3" fmla="*/ 881182 h 881182"/>
                  <a:gd name="connsiteX4" fmla="*/ 0 w 183178"/>
                  <a:gd name="connsiteY4" fmla="*/ 881182 h 881182"/>
                  <a:gd name="connsiteX0" fmla="*/ 0 w 183178"/>
                  <a:gd name="connsiteY0" fmla="*/ 881182 h 881182"/>
                  <a:gd name="connsiteX1" fmla="*/ 99231 w 183178"/>
                  <a:gd name="connsiteY1" fmla="*/ 31104 h 881182"/>
                  <a:gd name="connsiteX2" fmla="*/ 183178 w 183178"/>
                  <a:gd name="connsiteY2" fmla="*/ 0 h 881182"/>
                  <a:gd name="connsiteX3" fmla="*/ 80267 w 183178"/>
                  <a:gd name="connsiteY3" fmla="*/ 881182 h 881182"/>
                  <a:gd name="connsiteX4" fmla="*/ 0 w 183178"/>
                  <a:gd name="connsiteY4" fmla="*/ 881182 h 881182"/>
                  <a:gd name="connsiteX0" fmla="*/ 0 w 188323"/>
                  <a:gd name="connsiteY0" fmla="*/ 938546 h 938546"/>
                  <a:gd name="connsiteX1" fmla="*/ 104376 w 188323"/>
                  <a:gd name="connsiteY1" fmla="*/ 31104 h 938546"/>
                  <a:gd name="connsiteX2" fmla="*/ 188323 w 188323"/>
                  <a:gd name="connsiteY2" fmla="*/ 0 h 938546"/>
                  <a:gd name="connsiteX3" fmla="*/ 85412 w 188323"/>
                  <a:gd name="connsiteY3" fmla="*/ 881182 h 938546"/>
                  <a:gd name="connsiteX4" fmla="*/ 0 w 188323"/>
                  <a:gd name="connsiteY4" fmla="*/ 938546 h 938546"/>
                  <a:gd name="connsiteX0" fmla="*/ -1 w 178443"/>
                  <a:gd name="connsiteY0" fmla="*/ 876572 h 881182"/>
                  <a:gd name="connsiteX1" fmla="*/ 94496 w 178443"/>
                  <a:gd name="connsiteY1" fmla="*/ 31104 h 881182"/>
                  <a:gd name="connsiteX2" fmla="*/ 178443 w 178443"/>
                  <a:gd name="connsiteY2" fmla="*/ 0 h 881182"/>
                  <a:gd name="connsiteX3" fmla="*/ 75532 w 178443"/>
                  <a:gd name="connsiteY3" fmla="*/ 881182 h 881182"/>
                  <a:gd name="connsiteX4" fmla="*/ -1 w 178443"/>
                  <a:gd name="connsiteY4" fmla="*/ 876572 h 881182"/>
                  <a:gd name="connsiteX0" fmla="*/ 0 w 178444"/>
                  <a:gd name="connsiteY0" fmla="*/ 876572 h 881182"/>
                  <a:gd name="connsiteX1" fmla="*/ 94497 w 178444"/>
                  <a:gd name="connsiteY1" fmla="*/ 31104 h 881182"/>
                  <a:gd name="connsiteX2" fmla="*/ 178444 w 178444"/>
                  <a:gd name="connsiteY2" fmla="*/ 0 h 881182"/>
                  <a:gd name="connsiteX3" fmla="*/ 75533 w 178444"/>
                  <a:gd name="connsiteY3" fmla="*/ 881182 h 881182"/>
                  <a:gd name="connsiteX4" fmla="*/ 51053 w 178444"/>
                  <a:gd name="connsiteY4" fmla="*/ 878877 h 881182"/>
                  <a:gd name="connsiteX5" fmla="*/ 0 w 178444"/>
                  <a:gd name="connsiteY5" fmla="*/ 876572 h 881182"/>
                  <a:gd name="connsiteX0" fmla="*/ 0 w 178444"/>
                  <a:gd name="connsiteY0" fmla="*/ 876572 h 906558"/>
                  <a:gd name="connsiteX1" fmla="*/ 94497 w 178444"/>
                  <a:gd name="connsiteY1" fmla="*/ 31104 h 906558"/>
                  <a:gd name="connsiteX2" fmla="*/ 178444 w 178444"/>
                  <a:gd name="connsiteY2" fmla="*/ 0 h 906558"/>
                  <a:gd name="connsiteX3" fmla="*/ 75533 w 178444"/>
                  <a:gd name="connsiteY3" fmla="*/ 881182 h 906558"/>
                  <a:gd name="connsiteX4" fmla="*/ 19284 w 178444"/>
                  <a:gd name="connsiteY4" fmla="*/ 906558 h 906558"/>
                  <a:gd name="connsiteX5" fmla="*/ 0 w 178444"/>
                  <a:gd name="connsiteY5" fmla="*/ 876572 h 906558"/>
                  <a:gd name="connsiteX0" fmla="*/ 0 w 183133"/>
                  <a:gd name="connsiteY0" fmla="*/ 893366 h 906558"/>
                  <a:gd name="connsiteX1" fmla="*/ 99186 w 183133"/>
                  <a:gd name="connsiteY1" fmla="*/ 31104 h 906558"/>
                  <a:gd name="connsiteX2" fmla="*/ 183133 w 183133"/>
                  <a:gd name="connsiteY2" fmla="*/ 0 h 906558"/>
                  <a:gd name="connsiteX3" fmla="*/ 80222 w 183133"/>
                  <a:gd name="connsiteY3" fmla="*/ 881182 h 906558"/>
                  <a:gd name="connsiteX4" fmla="*/ 23973 w 183133"/>
                  <a:gd name="connsiteY4" fmla="*/ 906558 h 906558"/>
                  <a:gd name="connsiteX5" fmla="*/ 0 w 183133"/>
                  <a:gd name="connsiteY5" fmla="*/ 893366 h 906558"/>
                  <a:gd name="connsiteX0" fmla="*/ 0 w 183133"/>
                  <a:gd name="connsiteY0" fmla="*/ 893366 h 906558"/>
                  <a:gd name="connsiteX1" fmla="*/ 99186 w 183133"/>
                  <a:gd name="connsiteY1" fmla="*/ 31104 h 906558"/>
                  <a:gd name="connsiteX2" fmla="*/ 183133 w 183133"/>
                  <a:gd name="connsiteY2" fmla="*/ 0 h 906558"/>
                  <a:gd name="connsiteX3" fmla="*/ 120548 w 183133"/>
                  <a:gd name="connsiteY3" fmla="*/ 900278 h 906558"/>
                  <a:gd name="connsiteX4" fmla="*/ 23973 w 183133"/>
                  <a:gd name="connsiteY4" fmla="*/ 906558 h 906558"/>
                  <a:gd name="connsiteX5" fmla="*/ 0 w 183133"/>
                  <a:gd name="connsiteY5" fmla="*/ 893366 h 906558"/>
                  <a:gd name="connsiteX0" fmla="*/ 0 w 170291"/>
                  <a:gd name="connsiteY0" fmla="*/ 899831 h 913023"/>
                  <a:gd name="connsiteX1" fmla="*/ 99186 w 170291"/>
                  <a:gd name="connsiteY1" fmla="*/ 37569 h 913023"/>
                  <a:gd name="connsiteX2" fmla="*/ 170291 w 170291"/>
                  <a:gd name="connsiteY2" fmla="*/ 0 h 913023"/>
                  <a:gd name="connsiteX3" fmla="*/ 120548 w 170291"/>
                  <a:gd name="connsiteY3" fmla="*/ 906743 h 913023"/>
                  <a:gd name="connsiteX4" fmla="*/ 23973 w 170291"/>
                  <a:gd name="connsiteY4" fmla="*/ 913023 h 913023"/>
                  <a:gd name="connsiteX5" fmla="*/ 0 w 170291"/>
                  <a:gd name="connsiteY5" fmla="*/ 899831 h 913023"/>
                  <a:gd name="connsiteX0" fmla="*/ 0 w 170291"/>
                  <a:gd name="connsiteY0" fmla="*/ 899831 h 913023"/>
                  <a:gd name="connsiteX1" fmla="*/ 99186 w 170291"/>
                  <a:gd name="connsiteY1" fmla="*/ 37569 h 913023"/>
                  <a:gd name="connsiteX2" fmla="*/ 170291 w 170291"/>
                  <a:gd name="connsiteY2" fmla="*/ 0 h 913023"/>
                  <a:gd name="connsiteX3" fmla="*/ 125944 w 170291"/>
                  <a:gd name="connsiteY3" fmla="*/ 905845 h 913023"/>
                  <a:gd name="connsiteX4" fmla="*/ 23973 w 170291"/>
                  <a:gd name="connsiteY4" fmla="*/ 913023 h 913023"/>
                  <a:gd name="connsiteX5" fmla="*/ 0 w 170291"/>
                  <a:gd name="connsiteY5" fmla="*/ 899831 h 913023"/>
                  <a:gd name="connsiteX0" fmla="*/ 0 w 170291"/>
                  <a:gd name="connsiteY0" fmla="*/ 899831 h 913023"/>
                  <a:gd name="connsiteX1" fmla="*/ 99186 w 170291"/>
                  <a:gd name="connsiteY1" fmla="*/ 37569 h 913023"/>
                  <a:gd name="connsiteX2" fmla="*/ 170291 w 170291"/>
                  <a:gd name="connsiteY2" fmla="*/ 0 h 913023"/>
                  <a:gd name="connsiteX3" fmla="*/ 125944 w 170291"/>
                  <a:gd name="connsiteY3" fmla="*/ 905845 h 913023"/>
                  <a:gd name="connsiteX4" fmla="*/ 23973 w 170291"/>
                  <a:gd name="connsiteY4" fmla="*/ 913023 h 913023"/>
                  <a:gd name="connsiteX5" fmla="*/ 0 w 170291"/>
                  <a:gd name="connsiteY5" fmla="*/ 899831 h 913023"/>
                  <a:gd name="connsiteX0" fmla="*/ 0 w 182466"/>
                  <a:gd name="connsiteY0" fmla="*/ 854542 h 913023"/>
                  <a:gd name="connsiteX1" fmla="*/ 111361 w 182466"/>
                  <a:gd name="connsiteY1" fmla="*/ 37569 h 913023"/>
                  <a:gd name="connsiteX2" fmla="*/ 182466 w 182466"/>
                  <a:gd name="connsiteY2" fmla="*/ 0 h 913023"/>
                  <a:gd name="connsiteX3" fmla="*/ 138119 w 182466"/>
                  <a:gd name="connsiteY3" fmla="*/ 905845 h 913023"/>
                  <a:gd name="connsiteX4" fmla="*/ 36148 w 182466"/>
                  <a:gd name="connsiteY4" fmla="*/ 913023 h 913023"/>
                  <a:gd name="connsiteX5" fmla="*/ 0 w 182466"/>
                  <a:gd name="connsiteY5" fmla="*/ 854542 h 913023"/>
                  <a:gd name="connsiteX0" fmla="*/ 0 w 182466"/>
                  <a:gd name="connsiteY0" fmla="*/ 854542 h 905845"/>
                  <a:gd name="connsiteX1" fmla="*/ 111361 w 182466"/>
                  <a:gd name="connsiteY1" fmla="*/ 37569 h 905845"/>
                  <a:gd name="connsiteX2" fmla="*/ 182466 w 182466"/>
                  <a:gd name="connsiteY2" fmla="*/ 0 h 905845"/>
                  <a:gd name="connsiteX3" fmla="*/ 138119 w 182466"/>
                  <a:gd name="connsiteY3" fmla="*/ 905845 h 905845"/>
                  <a:gd name="connsiteX4" fmla="*/ 44639 w 182466"/>
                  <a:gd name="connsiteY4" fmla="*/ 894406 h 905845"/>
                  <a:gd name="connsiteX5" fmla="*/ 0 w 182466"/>
                  <a:gd name="connsiteY5" fmla="*/ 854542 h 905845"/>
                  <a:gd name="connsiteX0" fmla="*/ 0 w 182466"/>
                  <a:gd name="connsiteY0" fmla="*/ 854542 h 905845"/>
                  <a:gd name="connsiteX1" fmla="*/ 94921 w 182466"/>
                  <a:gd name="connsiteY1" fmla="*/ 31703 h 905845"/>
                  <a:gd name="connsiteX2" fmla="*/ 182466 w 182466"/>
                  <a:gd name="connsiteY2" fmla="*/ 0 h 905845"/>
                  <a:gd name="connsiteX3" fmla="*/ 138119 w 182466"/>
                  <a:gd name="connsiteY3" fmla="*/ 905845 h 905845"/>
                  <a:gd name="connsiteX4" fmla="*/ 44639 w 182466"/>
                  <a:gd name="connsiteY4" fmla="*/ 894406 h 905845"/>
                  <a:gd name="connsiteX5" fmla="*/ 0 w 182466"/>
                  <a:gd name="connsiteY5" fmla="*/ 854542 h 905845"/>
                  <a:gd name="connsiteX0" fmla="*/ 0 w 182466"/>
                  <a:gd name="connsiteY0" fmla="*/ 854542 h 905845"/>
                  <a:gd name="connsiteX1" fmla="*/ 94921 w 182466"/>
                  <a:gd name="connsiteY1" fmla="*/ 31703 h 905845"/>
                  <a:gd name="connsiteX2" fmla="*/ 182466 w 182466"/>
                  <a:gd name="connsiteY2" fmla="*/ 0 h 905845"/>
                  <a:gd name="connsiteX3" fmla="*/ 138119 w 182466"/>
                  <a:gd name="connsiteY3" fmla="*/ 905845 h 905845"/>
                  <a:gd name="connsiteX4" fmla="*/ 62362 w 182466"/>
                  <a:gd name="connsiteY4" fmla="*/ 895816 h 905845"/>
                  <a:gd name="connsiteX5" fmla="*/ 44639 w 182466"/>
                  <a:gd name="connsiteY5" fmla="*/ 894406 h 905845"/>
                  <a:gd name="connsiteX6" fmla="*/ 0 w 182466"/>
                  <a:gd name="connsiteY6" fmla="*/ 854542 h 905845"/>
                  <a:gd name="connsiteX0" fmla="*/ 0 w 182466"/>
                  <a:gd name="connsiteY0" fmla="*/ 854542 h 905845"/>
                  <a:gd name="connsiteX1" fmla="*/ 94921 w 182466"/>
                  <a:gd name="connsiteY1" fmla="*/ 31703 h 905845"/>
                  <a:gd name="connsiteX2" fmla="*/ 182466 w 182466"/>
                  <a:gd name="connsiteY2" fmla="*/ 0 h 905845"/>
                  <a:gd name="connsiteX3" fmla="*/ 138119 w 182466"/>
                  <a:gd name="connsiteY3" fmla="*/ 905845 h 905845"/>
                  <a:gd name="connsiteX4" fmla="*/ 44639 w 182466"/>
                  <a:gd name="connsiteY4" fmla="*/ 894406 h 905845"/>
                  <a:gd name="connsiteX5" fmla="*/ 0 w 182466"/>
                  <a:gd name="connsiteY5" fmla="*/ 854542 h 905845"/>
                  <a:gd name="connsiteX0" fmla="*/ 0 w 182466"/>
                  <a:gd name="connsiteY0" fmla="*/ 854542 h 905845"/>
                  <a:gd name="connsiteX1" fmla="*/ 94921 w 182466"/>
                  <a:gd name="connsiteY1" fmla="*/ 31703 h 905845"/>
                  <a:gd name="connsiteX2" fmla="*/ 182466 w 182466"/>
                  <a:gd name="connsiteY2" fmla="*/ 0 h 905845"/>
                  <a:gd name="connsiteX3" fmla="*/ 138119 w 182466"/>
                  <a:gd name="connsiteY3" fmla="*/ 905845 h 905845"/>
                  <a:gd name="connsiteX4" fmla="*/ 0 w 182466"/>
                  <a:gd name="connsiteY4" fmla="*/ 854542 h 90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66" h="905845">
                    <a:moveTo>
                      <a:pt x="0" y="854542"/>
                    </a:moveTo>
                    <a:lnTo>
                      <a:pt x="94921" y="31703"/>
                    </a:lnTo>
                    <a:lnTo>
                      <a:pt x="182466" y="0"/>
                    </a:lnTo>
                    <a:lnTo>
                      <a:pt x="138119" y="905845"/>
                    </a:lnTo>
                    <a:lnTo>
                      <a:pt x="0" y="8545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0"/>
              <p:cNvSpPr/>
              <p:nvPr/>
            </p:nvSpPr>
            <p:spPr>
              <a:xfrm rot="9660000">
                <a:off x="3563333" y="2342286"/>
                <a:ext cx="285830" cy="555655"/>
              </a:xfrm>
              <a:custGeom>
                <a:avLst/>
                <a:gdLst>
                  <a:gd name="connsiteX0" fmla="*/ 0 w 183178"/>
                  <a:gd name="connsiteY0" fmla="*/ 881182 h 881182"/>
                  <a:gd name="connsiteX1" fmla="*/ 102911 w 183178"/>
                  <a:gd name="connsiteY1" fmla="*/ 0 h 881182"/>
                  <a:gd name="connsiteX2" fmla="*/ 183178 w 183178"/>
                  <a:gd name="connsiteY2" fmla="*/ 0 h 881182"/>
                  <a:gd name="connsiteX3" fmla="*/ 80267 w 183178"/>
                  <a:gd name="connsiteY3" fmla="*/ 881182 h 881182"/>
                  <a:gd name="connsiteX4" fmla="*/ 0 w 183178"/>
                  <a:gd name="connsiteY4" fmla="*/ 881182 h 881182"/>
                  <a:gd name="connsiteX0" fmla="*/ 0 w 183178"/>
                  <a:gd name="connsiteY0" fmla="*/ 881182 h 881182"/>
                  <a:gd name="connsiteX1" fmla="*/ 99231 w 183178"/>
                  <a:gd name="connsiteY1" fmla="*/ 31104 h 881182"/>
                  <a:gd name="connsiteX2" fmla="*/ 183178 w 183178"/>
                  <a:gd name="connsiteY2" fmla="*/ 0 h 881182"/>
                  <a:gd name="connsiteX3" fmla="*/ 80267 w 183178"/>
                  <a:gd name="connsiteY3" fmla="*/ 881182 h 881182"/>
                  <a:gd name="connsiteX4" fmla="*/ 0 w 183178"/>
                  <a:gd name="connsiteY4" fmla="*/ 881182 h 881182"/>
                  <a:gd name="connsiteX0" fmla="*/ 0 w 188323"/>
                  <a:gd name="connsiteY0" fmla="*/ 938546 h 938546"/>
                  <a:gd name="connsiteX1" fmla="*/ 104376 w 188323"/>
                  <a:gd name="connsiteY1" fmla="*/ 31104 h 938546"/>
                  <a:gd name="connsiteX2" fmla="*/ 188323 w 188323"/>
                  <a:gd name="connsiteY2" fmla="*/ 0 h 938546"/>
                  <a:gd name="connsiteX3" fmla="*/ 85412 w 188323"/>
                  <a:gd name="connsiteY3" fmla="*/ 881182 h 938546"/>
                  <a:gd name="connsiteX4" fmla="*/ 0 w 188323"/>
                  <a:gd name="connsiteY4" fmla="*/ 938546 h 938546"/>
                  <a:gd name="connsiteX0" fmla="*/ 0 w 188323"/>
                  <a:gd name="connsiteY0" fmla="*/ 938546 h 938546"/>
                  <a:gd name="connsiteX1" fmla="*/ 65016 w 188323"/>
                  <a:gd name="connsiteY1" fmla="*/ 57645 h 938546"/>
                  <a:gd name="connsiteX2" fmla="*/ 188323 w 188323"/>
                  <a:gd name="connsiteY2" fmla="*/ 0 h 938546"/>
                  <a:gd name="connsiteX3" fmla="*/ 85412 w 188323"/>
                  <a:gd name="connsiteY3" fmla="*/ 881182 h 938546"/>
                  <a:gd name="connsiteX4" fmla="*/ 0 w 188323"/>
                  <a:gd name="connsiteY4" fmla="*/ 938546 h 938546"/>
                  <a:gd name="connsiteX0" fmla="*/ 0 w 188323"/>
                  <a:gd name="connsiteY0" fmla="*/ 938546 h 938546"/>
                  <a:gd name="connsiteX1" fmla="*/ 46580 w 188323"/>
                  <a:gd name="connsiteY1" fmla="*/ 52737 h 938546"/>
                  <a:gd name="connsiteX2" fmla="*/ 188323 w 188323"/>
                  <a:gd name="connsiteY2" fmla="*/ 0 h 938546"/>
                  <a:gd name="connsiteX3" fmla="*/ 85412 w 188323"/>
                  <a:gd name="connsiteY3" fmla="*/ 881182 h 938546"/>
                  <a:gd name="connsiteX4" fmla="*/ 0 w 188323"/>
                  <a:gd name="connsiteY4" fmla="*/ 938546 h 938546"/>
                  <a:gd name="connsiteX0" fmla="*/ 0 w 217320"/>
                  <a:gd name="connsiteY0" fmla="*/ 938546 h 938546"/>
                  <a:gd name="connsiteX1" fmla="*/ 46580 w 217320"/>
                  <a:gd name="connsiteY1" fmla="*/ 52737 h 938546"/>
                  <a:gd name="connsiteX2" fmla="*/ 188323 w 217320"/>
                  <a:gd name="connsiteY2" fmla="*/ 0 h 938546"/>
                  <a:gd name="connsiteX3" fmla="*/ 217320 w 217320"/>
                  <a:gd name="connsiteY3" fmla="*/ 15025 h 938546"/>
                  <a:gd name="connsiteX4" fmla="*/ 85412 w 217320"/>
                  <a:gd name="connsiteY4" fmla="*/ 881182 h 938546"/>
                  <a:gd name="connsiteX5" fmla="*/ 0 w 217320"/>
                  <a:gd name="connsiteY5" fmla="*/ 938546 h 938546"/>
                  <a:gd name="connsiteX0" fmla="*/ 0 w 217320"/>
                  <a:gd name="connsiteY0" fmla="*/ 924737 h 924737"/>
                  <a:gd name="connsiteX1" fmla="*/ 46580 w 217320"/>
                  <a:gd name="connsiteY1" fmla="*/ 38928 h 924737"/>
                  <a:gd name="connsiteX2" fmla="*/ 134280 w 217320"/>
                  <a:gd name="connsiteY2" fmla="*/ 38176 h 924737"/>
                  <a:gd name="connsiteX3" fmla="*/ 217320 w 217320"/>
                  <a:gd name="connsiteY3" fmla="*/ 1216 h 924737"/>
                  <a:gd name="connsiteX4" fmla="*/ 85412 w 217320"/>
                  <a:gd name="connsiteY4" fmla="*/ 867373 h 924737"/>
                  <a:gd name="connsiteX5" fmla="*/ 0 w 217320"/>
                  <a:gd name="connsiteY5" fmla="*/ 924737 h 924737"/>
                  <a:gd name="connsiteX0" fmla="*/ 0 w 232889"/>
                  <a:gd name="connsiteY0" fmla="*/ 886561 h 886561"/>
                  <a:gd name="connsiteX1" fmla="*/ 46580 w 232889"/>
                  <a:gd name="connsiteY1" fmla="*/ 752 h 886561"/>
                  <a:gd name="connsiteX2" fmla="*/ 134280 w 232889"/>
                  <a:gd name="connsiteY2" fmla="*/ 0 h 886561"/>
                  <a:gd name="connsiteX3" fmla="*/ 232889 w 232889"/>
                  <a:gd name="connsiteY3" fmla="*/ 104301 h 886561"/>
                  <a:gd name="connsiteX4" fmla="*/ 85412 w 232889"/>
                  <a:gd name="connsiteY4" fmla="*/ 829197 h 886561"/>
                  <a:gd name="connsiteX5" fmla="*/ 0 w 232889"/>
                  <a:gd name="connsiteY5" fmla="*/ 886561 h 886561"/>
                  <a:gd name="connsiteX0" fmla="*/ 0 w 232889"/>
                  <a:gd name="connsiteY0" fmla="*/ 885809 h 885809"/>
                  <a:gd name="connsiteX1" fmla="*/ 46580 w 232889"/>
                  <a:gd name="connsiteY1" fmla="*/ 0 h 885809"/>
                  <a:gd name="connsiteX2" fmla="*/ 125018 w 232889"/>
                  <a:gd name="connsiteY2" fmla="*/ 11630 h 885809"/>
                  <a:gd name="connsiteX3" fmla="*/ 232889 w 232889"/>
                  <a:gd name="connsiteY3" fmla="*/ 103549 h 885809"/>
                  <a:gd name="connsiteX4" fmla="*/ 85412 w 232889"/>
                  <a:gd name="connsiteY4" fmla="*/ 828445 h 885809"/>
                  <a:gd name="connsiteX5" fmla="*/ 0 w 232889"/>
                  <a:gd name="connsiteY5" fmla="*/ 885809 h 885809"/>
                  <a:gd name="connsiteX0" fmla="*/ 0 w 240623"/>
                  <a:gd name="connsiteY0" fmla="*/ 885809 h 885809"/>
                  <a:gd name="connsiteX1" fmla="*/ 46580 w 240623"/>
                  <a:gd name="connsiteY1" fmla="*/ 0 h 885809"/>
                  <a:gd name="connsiteX2" fmla="*/ 125018 w 240623"/>
                  <a:gd name="connsiteY2" fmla="*/ 11630 h 885809"/>
                  <a:gd name="connsiteX3" fmla="*/ 240623 w 240623"/>
                  <a:gd name="connsiteY3" fmla="*/ 113468 h 885809"/>
                  <a:gd name="connsiteX4" fmla="*/ 85412 w 240623"/>
                  <a:gd name="connsiteY4" fmla="*/ 828445 h 885809"/>
                  <a:gd name="connsiteX5" fmla="*/ 0 w 240623"/>
                  <a:gd name="connsiteY5" fmla="*/ 885809 h 885809"/>
                  <a:gd name="connsiteX0" fmla="*/ 0 w 240623"/>
                  <a:gd name="connsiteY0" fmla="*/ 922541 h 922541"/>
                  <a:gd name="connsiteX1" fmla="*/ 46580 w 240623"/>
                  <a:gd name="connsiteY1" fmla="*/ 36732 h 922541"/>
                  <a:gd name="connsiteX2" fmla="*/ 150028 w 240623"/>
                  <a:gd name="connsiteY2" fmla="*/ 0 h 922541"/>
                  <a:gd name="connsiteX3" fmla="*/ 240623 w 240623"/>
                  <a:gd name="connsiteY3" fmla="*/ 150200 h 922541"/>
                  <a:gd name="connsiteX4" fmla="*/ 85412 w 240623"/>
                  <a:gd name="connsiteY4" fmla="*/ 865177 h 922541"/>
                  <a:gd name="connsiteX5" fmla="*/ 0 w 240623"/>
                  <a:gd name="connsiteY5" fmla="*/ 922541 h 922541"/>
                  <a:gd name="connsiteX0" fmla="*/ 0 w 240623"/>
                  <a:gd name="connsiteY0" fmla="*/ 922541 h 922541"/>
                  <a:gd name="connsiteX1" fmla="*/ 48207 w 240623"/>
                  <a:gd name="connsiteY1" fmla="*/ 135856 h 922541"/>
                  <a:gd name="connsiteX2" fmla="*/ 150028 w 240623"/>
                  <a:gd name="connsiteY2" fmla="*/ 0 h 922541"/>
                  <a:gd name="connsiteX3" fmla="*/ 240623 w 240623"/>
                  <a:gd name="connsiteY3" fmla="*/ 150200 h 922541"/>
                  <a:gd name="connsiteX4" fmla="*/ 85412 w 240623"/>
                  <a:gd name="connsiteY4" fmla="*/ 865177 h 922541"/>
                  <a:gd name="connsiteX5" fmla="*/ 0 w 240623"/>
                  <a:gd name="connsiteY5" fmla="*/ 922541 h 92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23" h="922541">
                    <a:moveTo>
                      <a:pt x="0" y="922541"/>
                    </a:moveTo>
                    <a:lnTo>
                      <a:pt x="48207" y="135856"/>
                    </a:lnTo>
                    <a:lnTo>
                      <a:pt x="150028" y="0"/>
                    </a:lnTo>
                    <a:cubicBezTo>
                      <a:pt x="152361" y="10175"/>
                      <a:pt x="238290" y="140025"/>
                      <a:pt x="240623" y="150200"/>
                    </a:cubicBezTo>
                    <a:lnTo>
                      <a:pt x="85412" y="865177"/>
                    </a:lnTo>
                    <a:lnTo>
                      <a:pt x="0" y="9225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rot="20801412">
              <a:off x="402734" y="2849138"/>
              <a:ext cx="971747" cy="1569660"/>
            </a:xfrm>
            <a:prstGeom prst="rect">
              <a:avLst/>
            </a:prstGeom>
            <a:noFill/>
          </p:spPr>
          <p:txBody>
            <a:bodyPr wrap="square" rtlCol="0">
              <a:spAutoFit/>
              <a:scene3d>
                <a:camera prst="isometricOffAxis2Right"/>
                <a:lightRig rig="threePt" dir="t"/>
              </a:scene3d>
            </a:bodyPr>
            <a:lstStyle/>
            <a:p>
              <a:r>
                <a:rPr lang="en-US" sz="9600" b="1" dirty="0">
                  <a:ln w="38100">
                    <a:noFill/>
                  </a:ln>
                  <a:blipFill dpi="0" rotWithShape="1">
                    <a:blip r:embed="rId5">
                      <a:extLst>
                        <a:ext uri="{28A0092B-C50C-407E-A947-70E740481C1C}">
                          <a14:useLocalDpi xmlns:a14="http://schemas.microsoft.com/office/drawing/2010/main" val="0"/>
                        </a:ext>
                      </a:extLst>
                    </a:blip>
                    <a:srcRect/>
                    <a:stretch>
                      <a:fillRect/>
                    </a:stretch>
                  </a:blipFill>
                  <a:latin typeface="Symbol" pitchFamily="18" charset="2"/>
                </a:rPr>
                <a:t>A</a:t>
              </a:r>
            </a:p>
          </p:txBody>
        </p:sp>
      </p:grpSp>
      <p:grpSp>
        <p:nvGrpSpPr>
          <p:cNvPr id="14" name="Group 13"/>
          <p:cNvGrpSpPr/>
          <p:nvPr/>
        </p:nvGrpSpPr>
        <p:grpSpPr>
          <a:xfrm>
            <a:off x="1092941" y="2538533"/>
            <a:ext cx="678474" cy="1828067"/>
            <a:chOff x="1092941" y="3517392"/>
            <a:chExt cx="678474" cy="1828067"/>
          </a:xfrm>
        </p:grpSpPr>
        <p:sp>
          <p:nvSpPr>
            <p:cNvPr id="15" name="Freeform 33"/>
            <p:cNvSpPr/>
            <p:nvPr/>
          </p:nvSpPr>
          <p:spPr>
            <a:xfrm>
              <a:off x="1092941" y="3517392"/>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solidFill>
              <a:schemeClr val="accent1">
                <a:lumMod val="60000"/>
                <a:lumOff val="40000"/>
              </a:scheme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5"/>
            <p:cNvSpPr/>
            <p:nvPr/>
          </p:nvSpPr>
          <p:spPr>
            <a:xfrm>
              <a:off x="1160717" y="3574542"/>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p:cNvSpPr/>
            <p:nvPr/>
          </p:nvSpPr>
          <p:spPr>
            <a:xfrm>
              <a:off x="1292966" y="3517392"/>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92941" y="3903154"/>
              <a:ext cx="200025" cy="1442305"/>
            </a:xfrm>
            <a:prstGeom prst="rect">
              <a:avLst/>
            </a:prstGeom>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17876" y="3669774"/>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noFill/>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Water</a:t>
              </a:r>
            </a:p>
            <a:p>
              <a:pPr algn="ctr"/>
              <a:r>
                <a:rPr lang="en-US" sz="100" dirty="0">
                  <a:solidFill>
                    <a:srgbClr val="FFFFFF"/>
                  </a:solidFill>
                  <a:latin typeface="Arial" pitchFamily="34" charset="0"/>
                  <a:cs typeface="Arial" pitchFamily="34" charset="0"/>
                </a:rPr>
                <a:t>To</a:t>
              </a:r>
            </a:p>
            <a:p>
              <a:pPr algn="ctr"/>
              <a:r>
                <a:rPr lang="en-US" sz="100" dirty="0">
                  <a:solidFill>
                    <a:srgbClr val="FFFFFF"/>
                  </a:solidFill>
                  <a:latin typeface="Arial" pitchFamily="34" charset="0"/>
                  <a:cs typeface="Arial" pitchFamily="34" charset="0"/>
                </a:rPr>
                <a:t> Wine</a:t>
              </a:r>
            </a:p>
          </p:txBody>
        </p:sp>
      </p:grpSp>
      <p:grpSp>
        <p:nvGrpSpPr>
          <p:cNvPr id="20" name="Group 19"/>
          <p:cNvGrpSpPr/>
          <p:nvPr/>
        </p:nvGrpSpPr>
        <p:grpSpPr>
          <a:xfrm>
            <a:off x="1735126" y="2540607"/>
            <a:ext cx="678474" cy="1828067"/>
            <a:chOff x="1695371" y="3522139"/>
            <a:chExt cx="678474" cy="1828067"/>
          </a:xfrm>
        </p:grpSpPr>
        <p:sp>
          <p:nvSpPr>
            <p:cNvPr id="21" name="Freeform 49"/>
            <p:cNvSpPr/>
            <p:nvPr/>
          </p:nvSpPr>
          <p:spPr>
            <a:xfrm>
              <a:off x="1695371" y="3522139"/>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0"/>
            <p:cNvSpPr/>
            <p:nvPr/>
          </p:nvSpPr>
          <p:spPr>
            <a:xfrm>
              <a:off x="1763147" y="3579289"/>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1"/>
            <p:cNvSpPr/>
            <p:nvPr/>
          </p:nvSpPr>
          <p:spPr>
            <a:xfrm>
              <a:off x="1895396" y="3522139"/>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solidFill>
              <a:schemeClr val="accent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95371" y="3907901"/>
              <a:ext cx="200025" cy="1442305"/>
            </a:xfrm>
            <a:prstGeom prst="rect">
              <a:avLst/>
            </a:prstGeom>
            <a:solidFill>
              <a:schemeClr val="accent2">
                <a:lumMod val="5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34413" y="3636433"/>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noFill/>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Cleanse</a:t>
              </a:r>
            </a:p>
            <a:p>
              <a:pPr algn="ctr"/>
              <a:r>
                <a:rPr lang="en-US" sz="100" dirty="0">
                  <a:solidFill>
                    <a:srgbClr val="FFFFFF"/>
                  </a:solidFill>
                  <a:latin typeface="Arial" pitchFamily="34" charset="0"/>
                  <a:cs typeface="Arial" pitchFamily="34" charset="0"/>
                </a:rPr>
                <a:t>The</a:t>
              </a:r>
            </a:p>
            <a:p>
              <a:pPr algn="ctr"/>
              <a:r>
                <a:rPr lang="en-US" sz="100" dirty="0">
                  <a:solidFill>
                    <a:srgbClr val="FFFFFF"/>
                  </a:solidFill>
                  <a:latin typeface="Arial" pitchFamily="34" charset="0"/>
                  <a:cs typeface="Arial" pitchFamily="34" charset="0"/>
                </a:rPr>
                <a:t> Lepers</a:t>
              </a:r>
            </a:p>
          </p:txBody>
        </p:sp>
      </p:grpSp>
      <p:grpSp>
        <p:nvGrpSpPr>
          <p:cNvPr id="26" name="Group 25"/>
          <p:cNvGrpSpPr/>
          <p:nvPr/>
        </p:nvGrpSpPr>
        <p:grpSpPr>
          <a:xfrm>
            <a:off x="2435681" y="2538500"/>
            <a:ext cx="678474" cy="1828067"/>
            <a:chOff x="2308465" y="3517360"/>
            <a:chExt cx="678474" cy="1828067"/>
          </a:xfrm>
        </p:grpSpPr>
        <p:sp>
          <p:nvSpPr>
            <p:cNvPr id="27" name="Freeform 55"/>
            <p:cNvSpPr/>
            <p:nvPr/>
          </p:nvSpPr>
          <p:spPr>
            <a:xfrm>
              <a:off x="2308465" y="3517360"/>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56"/>
            <p:cNvSpPr/>
            <p:nvPr/>
          </p:nvSpPr>
          <p:spPr>
            <a:xfrm>
              <a:off x="2376241" y="3574510"/>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7"/>
            <p:cNvSpPr/>
            <p:nvPr/>
          </p:nvSpPr>
          <p:spPr>
            <a:xfrm>
              <a:off x="2508490" y="3517360"/>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308465" y="3903122"/>
              <a:ext cx="200025" cy="1442305"/>
            </a:xfrm>
            <a:prstGeom prst="rect">
              <a:avLst/>
            </a:prstGeom>
            <a:solidFill>
              <a:schemeClr val="accent3">
                <a:lumMod val="5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537981" y="3607839"/>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noFill/>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Healed</a:t>
              </a:r>
            </a:p>
            <a:p>
              <a:pPr algn="ctr"/>
              <a:r>
                <a:rPr lang="en-US" sz="100" dirty="0">
                  <a:solidFill>
                    <a:srgbClr val="FFFFFF"/>
                  </a:solidFill>
                  <a:latin typeface="Arial" pitchFamily="34" charset="0"/>
                  <a:cs typeface="Arial" pitchFamily="34" charset="0"/>
                </a:rPr>
                <a:t>The</a:t>
              </a:r>
            </a:p>
            <a:p>
              <a:pPr algn="ctr"/>
              <a:r>
                <a:rPr lang="en-US" sz="100" dirty="0">
                  <a:solidFill>
                    <a:srgbClr val="FFFFFF"/>
                  </a:solidFill>
                  <a:latin typeface="Arial" pitchFamily="34" charset="0"/>
                  <a:cs typeface="Arial" pitchFamily="34" charset="0"/>
                </a:rPr>
                <a:t> Lame</a:t>
              </a:r>
            </a:p>
          </p:txBody>
        </p:sp>
      </p:grpSp>
      <p:grpSp>
        <p:nvGrpSpPr>
          <p:cNvPr id="32" name="Group 31"/>
          <p:cNvGrpSpPr/>
          <p:nvPr/>
        </p:nvGrpSpPr>
        <p:grpSpPr>
          <a:xfrm>
            <a:off x="3150954" y="2533161"/>
            <a:ext cx="678474" cy="1828067"/>
            <a:chOff x="2962345" y="3517360"/>
            <a:chExt cx="678474" cy="1828067"/>
          </a:xfrm>
        </p:grpSpPr>
        <p:sp>
          <p:nvSpPr>
            <p:cNvPr id="33" name="Freeform 60"/>
            <p:cNvSpPr/>
            <p:nvPr/>
          </p:nvSpPr>
          <p:spPr>
            <a:xfrm>
              <a:off x="2962345" y="3517360"/>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solidFill>
              <a:schemeClr val="accent2">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1"/>
            <p:cNvSpPr/>
            <p:nvPr/>
          </p:nvSpPr>
          <p:spPr>
            <a:xfrm>
              <a:off x="3030121" y="3574510"/>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2"/>
            <p:cNvSpPr/>
            <p:nvPr/>
          </p:nvSpPr>
          <p:spPr>
            <a:xfrm>
              <a:off x="3162370" y="3517360"/>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962345" y="3903122"/>
              <a:ext cx="200025" cy="1442305"/>
            </a:xfrm>
            <a:prstGeom prst="rect">
              <a:avLst/>
            </a:prstGeom>
            <a:solidFill>
              <a:schemeClr val="accent4">
                <a:lumMod val="5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191861" y="3622128"/>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noFill/>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Sight</a:t>
              </a:r>
            </a:p>
            <a:p>
              <a:pPr algn="ctr"/>
              <a:r>
                <a:rPr lang="en-US" sz="100" dirty="0">
                  <a:solidFill>
                    <a:srgbClr val="FFFFFF"/>
                  </a:solidFill>
                  <a:latin typeface="Arial" pitchFamily="34" charset="0"/>
                  <a:cs typeface="Arial" pitchFamily="34" charset="0"/>
                </a:rPr>
                <a:t>To The</a:t>
              </a:r>
            </a:p>
            <a:p>
              <a:pPr algn="ctr"/>
              <a:r>
                <a:rPr lang="en-US" sz="100" dirty="0">
                  <a:solidFill>
                    <a:srgbClr val="FFFFFF"/>
                  </a:solidFill>
                  <a:latin typeface="Arial" pitchFamily="34" charset="0"/>
                  <a:cs typeface="Arial" pitchFamily="34" charset="0"/>
                </a:rPr>
                <a:t>Blind</a:t>
              </a:r>
            </a:p>
          </p:txBody>
        </p:sp>
      </p:grpSp>
      <p:grpSp>
        <p:nvGrpSpPr>
          <p:cNvPr id="38" name="Group 37"/>
          <p:cNvGrpSpPr/>
          <p:nvPr/>
        </p:nvGrpSpPr>
        <p:grpSpPr>
          <a:xfrm>
            <a:off x="3869080" y="2535250"/>
            <a:ext cx="673711" cy="1828067"/>
            <a:chOff x="3757766" y="3522123"/>
            <a:chExt cx="673711" cy="1828067"/>
          </a:xfrm>
        </p:grpSpPr>
        <p:sp>
          <p:nvSpPr>
            <p:cNvPr id="39" name="Freeform 65"/>
            <p:cNvSpPr/>
            <p:nvPr/>
          </p:nvSpPr>
          <p:spPr>
            <a:xfrm>
              <a:off x="3757766" y="3522123"/>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66"/>
            <p:cNvSpPr/>
            <p:nvPr/>
          </p:nvSpPr>
          <p:spPr>
            <a:xfrm>
              <a:off x="3825542" y="3579273"/>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67"/>
            <p:cNvSpPr/>
            <p:nvPr/>
          </p:nvSpPr>
          <p:spPr>
            <a:xfrm>
              <a:off x="3953028" y="3522123"/>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57766" y="3907885"/>
              <a:ext cx="200025" cy="1442305"/>
            </a:xfrm>
            <a:prstGeom prst="rect">
              <a:avLst/>
            </a:prstGeom>
            <a:solidFill>
              <a:schemeClr val="accent6">
                <a:lumMod val="5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977756" y="3636417"/>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noFill/>
            <a:ln>
              <a:noFill/>
            </a:ln>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Raised</a:t>
              </a:r>
            </a:p>
            <a:p>
              <a:pPr algn="ctr"/>
              <a:r>
                <a:rPr lang="en-US" sz="100" dirty="0">
                  <a:solidFill>
                    <a:srgbClr val="FFFFFF"/>
                  </a:solidFill>
                  <a:latin typeface="Arial" pitchFamily="34" charset="0"/>
                  <a:cs typeface="Arial" pitchFamily="34" charset="0"/>
                </a:rPr>
                <a:t>The</a:t>
              </a:r>
            </a:p>
            <a:p>
              <a:pPr algn="ctr"/>
              <a:r>
                <a:rPr lang="en-US" sz="100" dirty="0">
                  <a:solidFill>
                    <a:srgbClr val="FFFFFF"/>
                  </a:solidFill>
                  <a:latin typeface="Arial" pitchFamily="34" charset="0"/>
                  <a:cs typeface="Arial" pitchFamily="34" charset="0"/>
                </a:rPr>
                <a:t>Dead</a:t>
              </a:r>
            </a:p>
          </p:txBody>
        </p:sp>
      </p:grpSp>
      <p:grpSp>
        <p:nvGrpSpPr>
          <p:cNvPr id="44" name="Group 43"/>
          <p:cNvGrpSpPr/>
          <p:nvPr/>
        </p:nvGrpSpPr>
        <p:grpSpPr>
          <a:xfrm>
            <a:off x="4583492" y="2535248"/>
            <a:ext cx="678474" cy="1828067"/>
            <a:chOff x="4496031" y="3522123"/>
            <a:chExt cx="678474" cy="1828067"/>
          </a:xfrm>
          <a:solidFill>
            <a:srgbClr val="7030A0"/>
          </a:solidFill>
        </p:grpSpPr>
        <p:sp>
          <p:nvSpPr>
            <p:cNvPr id="45" name="Freeform 70"/>
            <p:cNvSpPr/>
            <p:nvPr/>
          </p:nvSpPr>
          <p:spPr>
            <a:xfrm>
              <a:off x="4496031" y="3522123"/>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71"/>
            <p:cNvSpPr/>
            <p:nvPr/>
          </p:nvSpPr>
          <p:spPr>
            <a:xfrm>
              <a:off x="4563807" y="3579273"/>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tx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72"/>
            <p:cNvSpPr/>
            <p:nvPr/>
          </p:nvSpPr>
          <p:spPr>
            <a:xfrm>
              <a:off x="4696056" y="3522123"/>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496031" y="3907885"/>
              <a:ext cx="200025" cy="1442305"/>
            </a:xfrm>
            <a:prstGeom prst="rect">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716021" y="3636417"/>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grpFill/>
            <a:ln>
              <a:noFill/>
            </a:ln>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Sermon</a:t>
              </a:r>
            </a:p>
            <a:p>
              <a:pPr algn="ctr"/>
              <a:r>
                <a:rPr lang="en-US" sz="100" dirty="0">
                  <a:solidFill>
                    <a:srgbClr val="FFFFFF"/>
                  </a:solidFill>
                  <a:latin typeface="Arial" pitchFamily="34" charset="0"/>
                  <a:cs typeface="Arial" pitchFamily="34" charset="0"/>
                </a:rPr>
                <a:t>On The</a:t>
              </a:r>
            </a:p>
            <a:p>
              <a:pPr algn="ctr"/>
              <a:r>
                <a:rPr lang="en-US" sz="100" dirty="0">
                  <a:solidFill>
                    <a:srgbClr val="FFFFFF"/>
                  </a:solidFill>
                  <a:latin typeface="Arial" pitchFamily="34" charset="0"/>
                  <a:cs typeface="Arial" pitchFamily="34" charset="0"/>
                </a:rPr>
                <a:t>Mount</a:t>
              </a:r>
            </a:p>
          </p:txBody>
        </p:sp>
      </p:grpSp>
      <p:grpSp>
        <p:nvGrpSpPr>
          <p:cNvPr id="50" name="Group 49"/>
          <p:cNvGrpSpPr/>
          <p:nvPr/>
        </p:nvGrpSpPr>
        <p:grpSpPr>
          <a:xfrm>
            <a:off x="5303718" y="2532748"/>
            <a:ext cx="678474" cy="1828067"/>
            <a:chOff x="5216257" y="3530314"/>
            <a:chExt cx="678474" cy="1828067"/>
          </a:xfrm>
        </p:grpSpPr>
        <p:sp>
          <p:nvSpPr>
            <p:cNvPr id="51" name="Freeform 75"/>
            <p:cNvSpPr/>
            <p:nvPr/>
          </p:nvSpPr>
          <p:spPr>
            <a:xfrm>
              <a:off x="5216257" y="3530314"/>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76"/>
            <p:cNvSpPr/>
            <p:nvPr/>
          </p:nvSpPr>
          <p:spPr>
            <a:xfrm>
              <a:off x="5284033" y="3587464"/>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77"/>
            <p:cNvSpPr/>
            <p:nvPr/>
          </p:nvSpPr>
          <p:spPr>
            <a:xfrm>
              <a:off x="5416282" y="3530314"/>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216257" y="3916076"/>
              <a:ext cx="200025" cy="1442305"/>
            </a:xfrm>
            <a:prstGeom prst="rect">
              <a:avLst/>
            </a:prstGeom>
            <a:solidFill>
              <a:schemeClr val="accent3">
                <a:lumMod val="5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410145" y="3620793"/>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noFill/>
            <a:ln>
              <a:noFill/>
            </a:ln>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Fed</a:t>
              </a:r>
            </a:p>
            <a:p>
              <a:pPr algn="ctr"/>
              <a:r>
                <a:rPr lang="en-US" sz="100" dirty="0">
                  <a:solidFill>
                    <a:srgbClr val="FFFFFF"/>
                  </a:solidFill>
                  <a:latin typeface="Arial" pitchFamily="34" charset="0"/>
                  <a:cs typeface="Arial" pitchFamily="34" charset="0"/>
                </a:rPr>
                <a:t>The</a:t>
              </a:r>
            </a:p>
            <a:p>
              <a:pPr algn="ctr"/>
              <a:r>
                <a:rPr lang="en-US" sz="100" dirty="0">
                  <a:solidFill>
                    <a:srgbClr val="FFFFFF"/>
                  </a:solidFill>
                  <a:latin typeface="Arial" pitchFamily="34" charset="0"/>
                  <a:cs typeface="Arial" pitchFamily="34" charset="0"/>
                </a:rPr>
                <a:t> 5000</a:t>
              </a:r>
            </a:p>
          </p:txBody>
        </p:sp>
      </p:grpSp>
      <p:grpSp>
        <p:nvGrpSpPr>
          <p:cNvPr id="56" name="Group 55"/>
          <p:cNvGrpSpPr/>
          <p:nvPr/>
        </p:nvGrpSpPr>
        <p:grpSpPr>
          <a:xfrm>
            <a:off x="6010939" y="2537756"/>
            <a:ext cx="678474" cy="1828067"/>
            <a:chOff x="5870137" y="3511264"/>
            <a:chExt cx="678474" cy="1828067"/>
          </a:xfrm>
        </p:grpSpPr>
        <p:sp>
          <p:nvSpPr>
            <p:cNvPr id="57" name="Freeform 80"/>
            <p:cNvSpPr/>
            <p:nvPr/>
          </p:nvSpPr>
          <p:spPr>
            <a:xfrm>
              <a:off x="5870137" y="3511264"/>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81"/>
            <p:cNvSpPr/>
            <p:nvPr/>
          </p:nvSpPr>
          <p:spPr>
            <a:xfrm>
              <a:off x="5937913" y="3568414"/>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82"/>
            <p:cNvSpPr/>
            <p:nvPr/>
          </p:nvSpPr>
          <p:spPr>
            <a:xfrm>
              <a:off x="6070162" y="3511264"/>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870137" y="3897026"/>
              <a:ext cx="200025" cy="1442305"/>
            </a:xfrm>
            <a:prstGeom prst="rect">
              <a:avLst/>
            </a:prstGeom>
            <a:solidFill>
              <a:schemeClr val="accent4">
                <a:lumMod val="5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099653" y="3616032"/>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noFill/>
            <a:ln>
              <a:noFill/>
            </a:ln>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Cast</a:t>
              </a:r>
            </a:p>
            <a:p>
              <a:pPr algn="ctr"/>
              <a:r>
                <a:rPr lang="en-US" sz="100" dirty="0">
                  <a:solidFill>
                    <a:srgbClr val="FFFFFF"/>
                  </a:solidFill>
                  <a:latin typeface="Arial" pitchFamily="34" charset="0"/>
                  <a:cs typeface="Arial" pitchFamily="34" charset="0"/>
                </a:rPr>
                <a:t>Out</a:t>
              </a:r>
            </a:p>
            <a:p>
              <a:pPr algn="ctr"/>
              <a:r>
                <a:rPr lang="en-US" sz="100" dirty="0">
                  <a:solidFill>
                    <a:srgbClr val="FFFFFF"/>
                  </a:solidFill>
                  <a:latin typeface="Arial" pitchFamily="34" charset="0"/>
                  <a:cs typeface="Arial" pitchFamily="34" charset="0"/>
                </a:rPr>
                <a:t>Demons</a:t>
              </a:r>
            </a:p>
          </p:txBody>
        </p:sp>
      </p:grpSp>
      <p:grpSp>
        <p:nvGrpSpPr>
          <p:cNvPr id="62" name="Group 61"/>
          <p:cNvGrpSpPr/>
          <p:nvPr/>
        </p:nvGrpSpPr>
        <p:grpSpPr>
          <a:xfrm>
            <a:off x="6785454" y="2542517"/>
            <a:ext cx="673711" cy="1828067"/>
            <a:chOff x="6665558" y="3516027"/>
            <a:chExt cx="673711" cy="1828067"/>
          </a:xfrm>
        </p:grpSpPr>
        <p:sp>
          <p:nvSpPr>
            <p:cNvPr id="63" name="Freeform 85"/>
            <p:cNvSpPr/>
            <p:nvPr/>
          </p:nvSpPr>
          <p:spPr>
            <a:xfrm>
              <a:off x="6665558" y="3516027"/>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86"/>
            <p:cNvSpPr/>
            <p:nvPr/>
          </p:nvSpPr>
          <p:spPr>
            <a:xfrm>
              <a:off x="6733334" y="3573177"/>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87"/>
            <p:cNvSpPr/>
            <p:nvPr/>
          </p:nvSpPr>
          <p:spPr>
            <a:xfrm>
              <a:off x="6860820" y="3516027"/>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665558" y="3901789"/>
              <a:ext cx="200025" cy="1442305"/>
            </a:xfrm>
            <a:prstGeom prst="rect">
              <a:avLst/>
            </a:prstGeom>
            <a:solidFill>
              <a:schemeClr val="accent6">
                <a:lumMod val="5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885548" y="3630321"/>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noFill/>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Forgave</a:t>
              </a:r>
            </a:p>
            <a:p>
              <a:pPr algn="ctr"/>
              <a:endParaRPr lang="en-US" sz="100" dirty="0">
                <a:solidFill>
                  <a:srgbClr val="FFFFFF"/>
                </a:solidFill>
                <a:latin typeface="Arial" pitchFamily="34" charset="0"/>
                <a:cs typeface="Arial" pitchFamily="34" charset="0"/>
              </a:endParaRPr>
            </a:p>
            <a:p>
              <a:pPr algn="ctr"/>
              <a:r>
                <a:rPr lang="en-US" sz="100" dirty="0">
                  <a:solidFill>
                    <a:srgbClr val="FFFFFF"/>
                  </a:solidFill>
                  <a:latin typeface="Arial" pitchFamily="34" charset="0"/>
                  <a:cs typeface="Arial" pitchFamily="34" charset="0"/>
                </a:rPr>
                <a:t>Sin</a:t>
              </a:r>
            </a:p>
          </p:txBody>
        </p:sp>
      </p:grpSp>
      <p:grpSp>
        <p:nvGrpSpPr>
          <p:cNvPr id="68" name="Group 67"/>
          <p:cNvGrpSpPr/>
          <p:nvPr/>
        </p:nvGrpSpPr>
        <p:grpSpPr>
          <a:xfrm>
            <a:off x="7355697" y="2543420"/>
            <a:ext cx="678474" cy="1828067"/>
            <a:chOff x="7403823" y="3498213"/>
            <a:chExt cx="678474" cy="1828067"/>
          </a:xfrm>
          <a:solidFill>
            <a:schemeClr val="accent2">
              <a:lumMod val="50000"/>
            </a:schemeClr>
          </a:solidFill>
        </p:grpSpPr>
        <p:sp>
          <p:nvSpPr>
            <p:cNvPr id="69" name="Freeform 90"/>
            <p:cNvSpPr/>
            <p:nvPr/>
          </p:nvSpPr>
          <p:spPr>
            <a:xfrm>
              <a:off x="7403823" y="3498213"/>
              <a:ext cx="478449" cy="1828067"/>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4763 w 478449"/>
                <a:gd name="connsiteY3" fmla="*/ 381733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4763" y="381733"/>
                  </a:lnTo>
                  <a:cubicBezTo>
                    <a:pt x="3175" y="854319"/>
                    <a:pt x="1588" y="1326906"/>
                    <a:pt x="0" y="17994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91"/>
            <p:cNvSpPr/>
            <p:nvPr/>
          </p:nvSpPr>
          <p:spPr>
            <a:xfrm>
              <a:off x="7471599" y="3555363"/>
              <a:ext cx="523875" cy="381000"/>
            </a:xfrm>
            <a:custGeom>
              <a:avLst/>
              <a:gdLst>
                <a:gd name="connsiteX0" fmla="*/ 0 w 523875"/>
                <a:gd name="connsiteY0" fmla="*/ 333375 h 381000"/>
                <a:gd name="connsiteX1" fmla="*/ 414337 w 523875"/>
                <a:gd name="connsiteY1" fmla="*/ 0 h 381000"/>
                <a:gd name="connsiteX2" fmla="*/ 423862 w 523875"/>
                <a:gd name="connsiteY2" fmla="*/ 23813 h 381000"/>
                <a:gd name="connsiteX3" fmla="*/ 438150 w 523875"/>
                <a:gd name="connsiteY3" fmla="*/ 38100 h 381000"/>
                <a:gd name="connsiteX4" fmla="*/ 447675 w 523875"/>
                <a:gd name="connsiteY4" fmla="*/ 38100 h 381000"/>
                <a:gd name="connsiteX5" fmla="*/ 481012 w 523875"/>
                <a:gd name="connsiteY5" fmla="*/ 42863 h 381000"/>
                <a:gd name="connsiteX6" fmla="*/ 523875 w 523875"/>
                <a:gd name="connsiteY6" fmla="*/ 47625 h 381000"/>
                <a:gd name="connsiteX7" fmla="*/ 123825 w 523875"/>
                <a:gd name="connsiteY7" fmla="*/ 381000 h 381000"/>
                <a:gd name="connsiteX8" fmla="*/ 0 w 523875"/>
                <a:gd name="connsiteY8" fmla="*/ 33337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875" h="381000">
                  <a:moveTo>
                    <a:pt x="0" y="333375"/>
                  </a:moveTo>
                  <a:lnTo>
                    <a:pt x="414337" y="0"/>
                  </a:lnTo>
                  <a:lnTo>
                    <a:pt x="423862" y="23813"/>
                  </a:lnTo>
                  <a:lnTo>
                    <a:pt x="438150" y="38100"/>
                  </a:lnTo>
                  <a:lnTo>
                    <a:pt x="447675" y="38100"/>
                  </a:lnTo>
                  <a:lnTo>
                    <a:pt x="481012" y="42863"/>
                  </a:lnTo>
                  <a:lnTo>
                    <a:pt x="523875" y="47625"/>
                  </a:lnTo>
                  <a:lnTo>
                    <a:pt x="123825" y="381000"/>
                  </a:lnTo>
                  <a:lnTo>
                    <a:pt x="0" y="3333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92"/>
            <p:cNvSpPr/>
            <p:nvPr/>
          </p:nvSpPr>
          <p:spPr>
            <a:xfrm>
              <a:off x="7603848" y="3498213"/>
              <a:ext cx="478449" cy="1799492"/>
            </a:xfrm>
            <a:custGeom>
              <a:avLst/>
              <a:gdLst>
                <a:gd name="connsiteX0" fmla="*/ 0 w 468924"/>
                <a:gd name="connsiteY0" fmla="*/ 1570892 h 1570892"/>
                <a:gd name="connsiteX1" fmla="*/ 422031 w 468924"/>
                <a:gd name="connsiteY1" fmla="*/ 1172308 h 1570892"/>
                <a:gd name="connsiteX2" fmla="*/ 468924 w 468924"/>
                <a:gd name="connsiteY2" fmla="*/ 0 h 1570892"/>
                <a:gd name="connsiteX3" fmla="*/ 0 w 468924"/>
                <a:gd name="connsiteY3" fmla="*/ 257908 h 1570892"/>
                <a:gd name="connsiteX4" fmla="*/ 0 w 468924"/>
                <a:gd name="connsiteY4" fmla="*/ 1570892 h 1570892"/>
                <a:gd name="connsiteX0" fmla="*/ 0 w 468924"/>
                <a:gd name="connsiteY0" fmla="*/ 1570892 h 1570892"/>
                <a:gd name="connsiteX1" fmla="*/ 422031 w 468924"/>
                <a:gd name="connsiteY1" fmla="*/ 1134208 h 1570892"/>
                <a:gd name="connsiteX2" fmla="*/ 468924 w 468924"/>
                <a:gd name="connsiteY2" fmla="*/ 0 h 1570892"/>
                <a:gd name="connsiteX3" fmla="*/ 0 w 468924"/>
                <a:gd name="connsiteY3" fmla="*/ 257908 h 1570892"/>
                <a:gd name="connsiteX4" fmla="*/ 0 w 468924"/>
                <a:gd name="connsiteY4" fmla="*/ 1570892 h 1570892"/>
                <a:gd name="connsiteX0" fmla="*/ 0 w 507024"/>
                <a:gd name="connsiteY0" fmla="*/ 1675667 h 1675667"/>
                <a:gd name="connsiteX1" fmla="*/ 460131 w 507024"/>
                <a:gd name="connsiteY1" fmla="*/ 1134208 h 1675667"/>
                <a:gd name="connsiteX2" fmla="*/ 507024 w 507024"/>
                <a:gd name="connsiteY2" fmla="*/ 0 h 1675667"/>
                <a:gd name="connsiteX3" fmla="*/ 38100 w 507024"/>
                <a:gd name="connsiteY3" fmla="*/ 257908 h 1675667"/>
                <a:gd name="connsiteX4" fmla="*/ 0 w 507024"/>
                <a:gd name="connsiteY4" fmla="*/ 1675667 h 1675667"/>
                <a:gd name="connsiteX0" fmla="*/ 0 w 507024"/>
                <a:gd name="connsiteY0" fmla="*/ 1732817 h 1732817"/>
                <a:gd name="connsiteX1" fmla="*/ 460131 w 507024"/>
                <a:gd name="connsiteY1" fmla="*/ 1191358 h 1732817"/>
                <a:gd name="connsiteX2" fmla="*/ 507024 w 507024"/>
                <a:gd name="connsiteY2" fmla="*/ 0 h 1732817"/>
                <a:gd name="connsiteX3" fmla="*/ 38100 w 507024"/>
                <a:gd name="connsiteY3" fmla="*/ 315058 h 1732817"/>
                <a:gd name="connsiteX4" fmla="*/ 0 w 507024"/>
                <a:gd name="connsiteY4" fmla="*/ 1732817 h 1732817"/>
                <a:gd name="connsiteX0" fmla="*/ 0 w 478449"/>
                <a:gd name="connsiteY0" fmla="*/ 1799492 h 1799492"/>
                <a:gd name="connsiteX1" fmla="*/ 460131 w 478449"/>
                <a:gd name="connsiteY1" fmla="*/ 1258033 h 1799492"/>
                <a:gd name="connsiteX2" fmla="*/ 478449 w 478449"/>
                <a:gd name="connsiteY2" fmla="*/ 0 h 1799492"/>
                <a:gd name="connsiteX3" fmla="*/ 38100 w 478449"/>
                <a:gd name="connsiteY3" fmla="*/ 381733 h 1799492"/>
                <a:gd name="connsiteX4" fmla="*/ 0 w 478449"/>
                <a:gd name="connsiteY4" fmla="*/ 1799492 h 1799492"/>
                <a:gd name="connsiteX0" fmla="*/ 0 w 478449"/>
                <a:gd name="connsiteY0" fmla="*/ 1799492 h 1799492"/>
                <a:gd name="connsiteX1" fmla="*/ 460131 w 478449"/>
                <a:gd name="connsiteY1" fmla="*/ 1258033 h 1799492"/>
                <a:gd name="connsiteX2" fmla="*/ 478449 w 478449"/>
                <a:gd name="connsiteY2" fmla="*/ 0 h 1799492"/>
                <a:gd name="connsiteX3" fmla="*/ 0 w 478449"/>
                <a:gd name="connsiteY3" fmla="*/ 376970 h 1799492"/>
                <a:gd name="connsiteX4" fmla="*/ 0 w 478449"/>
                <a:gd name="connsiteY4" fmla="*/ 1799492 h 1799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49" h="1799492">
                  <a:moveTo>
                    <a:pt x="0" y="1799492"/>
                  </a:moveTo>
                  <a:lnTo>
                    <a:pt x="460131" y="1258033"/>
                  </a:lnTo>
                  <a:lnTo>
                    <a:pt x="478449" y="0"/>
                  </a:lnTo>
                  <a:lnTo>
                    <a:pt x="0" y="376970"/>
                  </a:lnTo>
                  <a:lnTo>
                    <a:pt x="0" y="17994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403823" y="3883975"/>
              <a:ext cx="200025" cy="1442305"/>
            </a:xfrm>
            <a:prstGeom prst="rect">
              <a:avLst/>
            </a:prstGeom>
            <a:grp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623813" y="3612507"/>
              <a:ext cx="439249" cy="1483745"/>
            </a:xfrm>
            <a:custGeom>
              <a:avLst/>
              <a:gdLst>
                <a:gd name="connsiteX0" fmla="*/ 0 w 639276"/>
                <a:gd name="connsiteY0" fmla="*/ 0 h 1374208"/>
                <a:gd name="connsiteX1" fmla="*/ 639276 w 639276"/>
                <a:gd name="connsiteY1" fmla="*/ 0 h 1374208"/>
                <a:gd name="connsiteX2" fmla="*/ 639276 w 639276"/>
                <a:gd name="connsiteY2" fmla="*/ 1374208 h 1374208"/>
                <a:gd name="connsiteX3" fmla="*/ 0 w 639276"/>
                <a:gd name="connsiteY3" fmla="*/ 1374208 h 1374208"/>
                <a:gd name="connsiteX4" fmla="*/ 0 w 639276"/>
                <a:gd name="connsiteY4" fmla="*/ 0 h 1374208"/>
                <a:gd name="connsiteX0" fmla="*/ 0 w 639276"/>
                <a:gd name="connsiteY0" fmla="*/ 109537 h 1483745"/>
                <a:gd name="connsiteX1" fmla="*/ 610701 w 639276"/>
                <a:gd name="connsiteY1" fmla="*/ 0 h 1483745"/>
                <a:gd name="connsiteX2" fmla="*/ 639276 w 639276"/>
                <a:gd name="connsiteY2" fmla="*/ 1483745 h 1483745"/>
                <a:gd name="connsiteX3" fmla="*/ 0 w 639276"/>
                <a:gd name="connsiteY3" fmla="*/ 1483745 h 1483745"/>
                <a:gd name="connsiteX4" fmla="*/ 0 w 639276"/>
                <a:gd name="connsiteY4" fmla="*/ 109537 h 1483745"/>
                <a:gd name="connsiteX0" fmla="*/ 14288 w 639276"/>
                <a:gd name="connsiteY0" fmla="*/ 209550 h 1483745"/>
                <a:gd name="connsiteX1" fmla="*/ 610701 w 639276"/>
                <a:gd name="connsiteY1" fmla="*/ 0 h 1483745"/>
                <a:gd name="connsiteX2" fmla="*/ 639276 w 639276"/>
                <a:gd name="connsiteY2" fmla="*/ 1483745 h 1483745"/>
                <a:gd name="connsiteX3" fmla="*/ 0 w 639276"/>
                <a:gd name="connsiteY3" fmla="*/ 1483745 h 1483745"/>
                <a:gd name="connsiteX4" fmla="*/ 14288 w 639276"/>
                <a:gd name="connsiteY4" fmla="*/ 209550 h 1483745"/>
                <a:gd name="connsiteX0" fmla="*/ 28575 w 639276"/>
                <a:gd name="connsiteY0" fmla="*/ 252413 h 1483745"/>
                <a:gd name="connsiteX1" fmla="*/ 610701 w 639276"/>
                <a:gd name="connsiteY1" fmla="*/ 0 h 1483745"/>
                <a:gd name="connsiteX2" fmla="*/ 639276 w 639276"/>
                <a:gd name="connsiteY2" fmla="*/ 148374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3503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39276"/>
                <a:gd name="connsiteY0" fmla="*/ 252413 h 1483745"/>
                <a:gd name="connsiteX1" fmla="*/ 610701 w 639276"/>
                <a:gd name="connsiteY1" fmla="*/ 0 h 1483745"/>
                <a:gd name="connsiteX2" fmla="*/ 639276 w 639276"/>
                <a:gd name="connsiteY2" fmla="*/ 1236095 h 1483745"/>
                <a:gd name="connsiteX3" fmla="*/ 0 w 639276"/>
                <a:gd name="connsiteY3" fmla="*/ 1483745 h 1483745"/>
                <a:gd name="connsiteX4" fmla="*/ 28575 w 639276"/>
                <a:gd name="connsiteY4" fmla="*/ 252413 h 1483745"/>
                <a:gd name="connsiteX0" fmla="*/ 28575 w 620226"/>
                <a:gd name="connsiteY0" fmla="*/ 252413 h 1483745"/>
                <a:gd name="connsiteX1" fmla="*/ 610701 w 620226"/>
                <a:gd name="connsiteY1" fmla="*/ 0 h 1483745"/>
                <a:gd name="connsiteX2" fmla="*/ 620226 w 620226"/>
                <a:gd name="connsiteY2" fmla="*/ 1178945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136082 h 1483745"/>
                <a:gd name="connsiteX3" fmla="*/ 0 w 620226"/>
                <a:gd name="connsiteY3" fmla="*/ 1483745 h 1483745"/>
                <a:gd name="connsiteX4" fmla="*/ 28575 w 620226"/>
                <a:gd name="connsiteY4" fmla="*/ 252413 h 1483745"/>
                <a:gd name="connsiteX0" fmla="*/ 28575 w 620226"/>
                <a:gd name="connsiteY0" fmla="*/ 252413 h 1483745"/>
                <a:gd name="connsiteX1" fmla="*/ 610701 w 620226"/>
                <a:gd name="connsiteY1" fmla="*/ 0 h 1483745"/>
                <a:gd name="connsiteX2" fmla="*/ 620226 w 620226"/>
                <a:gd name="connsiteY2" fmla="*/ 1083695 h 1483745"/>
                <a:gd name="connsiteX3" fmla="*/ 0 w 620226"/>
                <a:gd name="connsiteY3" fmla="*/ 1483745 h 1483745"/>
                <a:gd name="connsiteX4" fmla="*/ 28575 w 620226"/>
                <a:gd name="connsiteY4" fmla="*/ 252413 h 148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226" h="1483745">
                  <a:moveTo>
                    <a:pt x="28575" y="252413"/>
                  </a:moveTo>
                  <a:lnTo>
                    <a:pt x="610701" y="0"/>
                  </a:lnTo>
                  <a:lnTo>
                    <a:pt x="620226" y="1083695"/>
                  </a:lnTo>
                  <a:cubicBezTo>
                    <a:pt x="411896" y="1104333"/>
                    <a:pt x="213092" y="1401195"/>
                    <a:pt x="0" y="1483745"/>
                  </a:cubicBezTo>
                  <a:lnTo>
                    <a:pt x="28575" y="252413"/>
                  </a:lnTo>
                  <a:close/>
                </a:path>
              </a:pathLst>
            </a:custGeom>
            <a:grpFill/>
            <a:ln>
              <a:noFill/>
            </a:ln>
          </p:spPr>
          <p:txBody>
            <a:bodyPr wrap="square" rtlCol="0">
              <a:prstTxWarp prst="textSlantUp">
                <a:avLst>
                  <a:gd name="adj" fmla="val 41451"/>
                </a:avLst>
              </a:prstTxWarp>
              <a:spAutoFit/>
            </a:bodyPr>
            <a:lstStyle/>
            <a:p>
              <a:pPr algn="ctr"/>
              <a:r>
                <a:rPr lang="en-US" sz="100" dirty="0">
                  <a:solidFill>
                    <a:srgbClr val="FFFFFF"/>
                  </a:solidFill>
                  <a:latin typeface="Arial" pitchFamily="34" charset="0"/>
                  <a:cs typeface="Arial" pitchFamily="34" charset="0"/>
                </a:rPr>
                <a:t>Rose</a:t>
              </a:r>
            </a:p>
            <a:p>
              <a:pPr algn="ctr"/>
              <a:r>
                <a:rPr lang="en-US" sz="100" dirty="0">
                  <a:solidFill>
                    <a:srgbClr val="FFFFFF"/>
                  </a:solidFill>
                  <a:latin typeface="Arial" pitchFamily="34" charset="0"/>
                  <a:cs typeface="Arial" pitchFamily="34" charset="0"/>
                </a:rPr>
                <a:t>From The</a:t>
              </a:r>
            </a:p>
            <a:p>
              <a:pPr algn="ctr"/>
              <a:r>
                <a:rPr lang="en-US" sz="100" dirty="0">
                  <a:solidFill>
                    <a:srgbClr val="FFFFFF"/>
                  </a:solidFill>
                  <a:latin typeface="Arial" pitchFamily="34" charset="0"/>
                  <a:cs typeface="Arial" pitchFamily="34" charset="0"/>
                </a:rPr>
                <a:t>Dead</a:t>
              </a:r>
            </a:p>
          </p:txBody>
        </p:sp>
      </p:grpSp>
      <p:grpSp>
        <p:nvGrpSpPr>
          <p:cNvPr id="5" name="Group 4"/>
          <p:cNvGrpSpPr/>
          <p:nvPr/>
        </p:nvGrpSpPr>
        <p:grpSpPr>
          <a:xfrm>
            <a:off x="7452528" y="2724741"/>
            <a:ext cx="1037417" cy="1556311"/>
            <a:chOff x="7393702" y="2723683"/>
            <a:chExt cx="1037417" cy="1597601"/>
          </a:xfrm>
        </p:grpSpPr>
        <p:sp>
          <p:nvSpPr>
            <p:cNvPr id="75" name="Cube 74"/>
            <p:cNvSpPr/>
            <p:nvPr/>
          </p:nvSpPr>
          <p:spPr>
            <a:xfrm rot="21581412">
              <a:off x="7670986" y="3793829"/>
              <a:ext cx="760133" cy="527455"/>
            </a:xfrm>
            <a:prstGeom prst="cube">
              <a:avLst>
                <a:gd name="adj" fmla="val 57911"/>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ube 76"/>
            <p:cNvSpPr/>
            <p:nvPr/>
          </p:nvSpPr>
          <p:spPr>
            <a:xfrm>
              <a:off x="7676366" y="3915465"/>
              <a:ext cx="194928" cy="192074"/>
            </a:xfrm>
            <a:prstGeom prst="cub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Block Arc 26"/>
            <p:cNvSpPr/>
            <p:nvPr/>
          </p:nvSpPr>
          <p:spPr>
            <a:xfrm rot="16200000">
              <a:off x="7383091" y="3410674"/>
              <a:ext cx="831045" cy="314680"/>
            </a:xfrm>
            <a:custGeom>
              <a:avLst/>
              <a:gdLst>
                <a:gd name="connsiteX0" fmla="*/ 21796 w 819365"/>
                <a:gd name="connsiteY0" fmla="*/ 137850 h 406534"/>
                <a:gd name="connsiteX1" fmla="*/ 426689 w 819365"/>
                <a:gd name="connsiteY1" fmla="*/ 175 h 406534"/>
                <a:gd name="connsiteX2" fmla="*/ 819366 w 819365"/>
                <a:gd name="connsiteY2" fmla="*/ 203267 h 406534"/>
                <a:gd name="connsiteX3" fmla="*/ 717732 w 819365"/>
                <a:gd name="connsiteY3" fmla="*/ 203267 h 406534"/>
                <a:gd name="connsiteX4" fmla="*/ 418190 w 819365"/>
                <a:gd name="connsiteY4" fmla="*/ 101672 h 406534"/>
                <a:gd name="connsiteX5" fmla="*/ 135392 w 819365"/>
                <a:gd name="connsiteY5" fmla="*/ 157008 h 406534"/>
                <a:gd name="connsiteX6" fmla="*/ 21796 w 819365"/>
                <a:gd name="connsiteY6" fmla="*/ 137850 h 406534"/>
                <a:gd name="connsiteX0" fmla="*/ 0 w 725960"/>
                <a:gd name="connsiteY0" fmla="*/ 137685 h 203102"/>
                <a:gd name="connsiteX1" fmla="*/ 404893 w 725960"/>
                <a:gd name="connsiteY1" fmla="*/ 10 h 203102"/>
                <a:gd name="connsiteX2" fmla="*/ 725960 w 725960"/>
                <a:gd name="connsiteY2" fmla="*/ 134250 h 203102"/>
                <a:gd name="connsiteX3" fmla="*/ 695936 w 725960"/>
                <a:gd name="connsiteY3" fmla="*/ 203102 h 203102"/>
                <a:gd name="connsiteX4" fmla="*/ 396394 w 725960"/>
                <a:gd name="connsiteY4" fmla="*/ 101507 h 203102"/>
                <a:gd name="connsiteX5" fmla="*/ 113596 w 725960"/>
                <a:gd name="connsiteY5" fmla="*/ 156843 h 203102"/>
                <a:gd name="connsiteX6" fmla="*/ 0 w 725960"/>
                <a:gd name="connsiteY6" fmla="*/ 137685 h 203102"/>
                <a:gd name="connsiteX0" fmla="*/ 0 w 753474"/>
                <a:gd name="connsiteY0" fmla="*/ 137685 h 269203"/>
                <a:gd name="connsiteX1" fmla="*/ 404893 w 753474"/>
                <a:gd name="connsiteY1" fmla="*/ 10 h 269203"/>
                <a:gd name="connsiteX2" fmla="*/ 725960 w 753474"/>
                <a:gd name="connsiteY2" fmla="*/ 134250 h 269203"/>
                <a:gd name="connsiteX3" fmla="*/ 745512 w 753474"/>
                <a:gd name="connsiteY3" fmla="*/ 269203 h 269203"/>
                <a:gd name="connsiteX4" fmla="*/ 396394 w 753474"/>
                <a:gd name="connsiteY4" fmla="*/ 101507 h 269203"/>
                <a:gd name="connsiteX5" fmla="*/ 113596 w 753474"/>
                <a:gd name="connsiteY5" fmla="*/ 156843 h 269203"/>
                <a:gd name="connsiteX6" fmla="*/ 0 w 753474"/>
                <a:gd name="connsiteY6" fmla="*/ 137685 h 269203"/>
                <a:gd name="connsiteX0" fmla="*/ 0 w 776758"/>
                <a:gd name="connsiteY0" fmla="*/ 137685 h 271960"/>
                <a:gd name="connsiteX1" fmla="*/ 404893 w 776758"/>
                <a:gd name="connsiteY1" fmla="*/ 10 h 271960"/>
                <a:gd name="connsiteX2" fmla="*/ 725960 w 776758"/>
                <a:gd name="connsiteY2" fmla="*/ 134250 h 271960"/>
                <a:gd name="connsiteX3" fmla="*/ 770300 w 776758"/>
                <a:gd name="connsiteY3" fmla="*/ 271960 h 271960"/>
                <a:gd name="connsiteX4" fmla="*/ 396394 w 776758"/>
                <a:gd name="connsiteY4" fmla="*/ 101507 h 271960"/>
                <a:gd name="connsiteX5" fmla="*/ 113596 w 776758"/>
                <a:gd name="connsiteY5" fmla="*/ 156843 h 271960"/>
                <a:gd name="connsiteX6" fmla="*/ 0 w 776758"/>
                <a:gd name="connsiteY6" fmla="*/ 137685 h 271960"/>
                <a:gd name="connsiteX0" fmla="*/ 0 w 776147"/>
                <a:gd name="connsiteY0" fmla="*/ 139134 h 273409"/>
                <a:gd name="connsiteX1" fmla="*/ 404893 w 776147"/>
                <a:gd name="connsiteY1" fmla="*/ 1459 h 273409"/>
                <a:gd name="connsiteX2" fmla="*/ 712189 w 776147"/>
                <a:gd name="connsiteY2" fmla="*/ 108156 h 273409"/>
                <a:gd name="connsiteX3" fmla="*/ 770300 w 776147"/>
                <a:gd name="connsiteY3" fmla="*/ 273409 h 273409"/>
                <a:gd name="connsiteX4" fmla="*/ 396394 w 776147"/>
                <a:gd name="connsiteY4" fmla="*/ 102956 h 273409"/>
                <a:gd name="connsiteX5" fmla="*/ 113596 w 776147"/>
                <a:gd name="connsiteY5" fmla="*/ 158292 h 273409"/>
                <a:gd name="connsiteX6" fmla="*/ 0 w 776147"/>
                <a:gd name="connsiteY6" fmla="*/ 139134 h 273409"/>
                <a:gd name="connsiteX0" fmla="*/ 0 w 778090"/>
                <a:gd name="connsiteY0" fmla="*/ 139134 h 273409"/>
                <a:gd name="connsiteX1" fmla="*/ 404893 w 778090"/>
                <a:gd name="connsiteY1" fmla="*/ 1459 h 273409"/>
                <a:gd name="connsiteX2" fmla="*/ 712189 w 778090"/>
                <a:gd name="connsiteY2" fmla="*/ 108156 h 273409"/>
                <a:gd name="connsiteX3" fmla="*/ 770300 w 778090"/>
                <a:gd name="connsiteY3" fmla="*/ 273409 h 273409"/>
                <a:gd name="connsiteX4" fmla="*/ 396394 w 778090"/>
                <a:gd name="connsiteY4" fmla="*/ 102956 h 273409"/>
                <a:gd name="connsiteX5" fmla="*/ 113596 w 778090"/>
                <a:gd name="connsiteY5" fmla="*/ 158292 h 273409"/>
                <a:gd name="connsiteX6" fmla="*/ 0 w 778090"/>
                <a:gd name="connsiteY6" fmla="*/ 139134 h 273409"/>
                <a:gd name="connsiteX0" fmla="*/ 0 w 750698"/>
                <a:gd name="connsiteY0" fmla="*/ 139134 h 262395"/>
                <a:gd name="connsiteX1" fmla="*/ 404893 w 750698"/>
                <a:gd name="connsiteY1" fmla="*/ 1459 h 262395"/>
                <a:gd name="connsiteX2" fmla="*/ 712189 w 750698"/>
                <a:gd name="connsiteY2" fmla="*/ 108156 h 262395"/>
                <a:gd name="connsiteX3" fmla="*/ 740003 w 750698"/>
                <a:gd name="connsiteY3" fmla="*/ 262395 h 262395"/>
                <a:gd name="connsiteX4" fmla="*/ 396394 w 750698"/>
                <a:gd name="connsiteY4" fmla="*/ 102956 h 262395"/>
                <a:gd name="connsiteX5" fmla="*/ 113596 w 750698"/>
                <a:gd name="connsiteY5" fmla="*/ 158292 h 262395"/>
                <a:gd name="connsiteX6" fmla="*/ 0 w 750698"/>
                <a:gd name="connsiteY6" fmla="*/ 139134 h 262395"/>
                <a:gd name="connsiteX0" fmla="*/ 26870 w 777568"/>
                <a:gd name="connsiteY0" fmla="*/ 139134 h 262395"/>
                <a:gd name="connsiteX1" fmla="*/ 431763 w 777568"/>
                <a:gd name="connsiteY1" fmla="*/ 1459 h 262395"/>
                <a:gd name="connsiteX2" fmla="*/ 739059 w 777568"/>
                <a:gd name="connsiteY2" fmla="*/ 108156 h 262395"/>
                <a:gd name="connsiteX3" fmla="*/ 766873 w 777568"/>
                <a:gd name="connsiteY3" fmla="*/ 262395 h 262395"/>
                <a:gd name="connsiteX4" fmla="*/ 423264 w 777568"/>
                <a:gd name="connsiteY4" fmla="*/ 102956 h 262395"/>
                <a:gd name="connsiteX5" fmla="*/ 0 w 777568"/>
                <a:gd name="connsiteY5" fmla="*/ 232658 h 262395"/>
                <a:gd name="connsiteX6" fmla="*/ 26870 w 777568"/>
                <a:gd name="connsiteY6" fmla="*/ 139134 h 262395"/>
                <a:gd name="connsiteX0" fmla="*/ 0 w 814046"/>
                <a:gd name="connsiteY0" fmla="*/ 133321 h 262088"/>
                <a:gd name="connsiteX1" fmla="*/ 468241 w 814046"/>
                <a:gd name="connsiteY1" fmla="*/ 1152 h 262088"/>
                <a:gd name="connsiteX2" fmla="*/ 775537 w 814046"/>
                <a:gd name="connsiteY2" fmla="*/ 107849 h 262088"/>
                <a:gd name="connsiteX3" fmla="*/ 803351 w 814046"/>
                <a:gd name="connsiteY3" fmla="*/ 262088 h 262088"/>
                <a:gd name="connsiteX4" fmla="*/ 459742 w 814046"/>
                <a:gd name="connsiteY4" fmla="*/ 102649 h 262088"/>
                <a:gd name="connsiteX5" fmla="*/ 36478 w 814046"/>
                <a:gd name="connsiteY5" fmla="*/ 232351 h 262088"/>
                <a:gd name="connsiteX6" fmla="*/ 0 w 814046"/>
                <a:gd name="connsiteY6" fmla="*/ 133321 h 262088"/>
                <a:gd name="connsiteX0" fmla="*/ 0 w 814046"/>
                <a:gd name="connsiteY0" fmla="*/ 133321 h 262109"/>
                <a:gd name="connsiteX1" fmla="*/ 468241 w 814046"/>
                <a:gd name="connsiteY1" fmla="*/ 1152 h 262109"/>
                <a:gd name="connsiteX2" fmla="*/ 775537 w 814046"/>
                <a:gd name="connsiteY2" fmla="*/ 107849 h 262109"/>
                <a:gd name="connsiteX3" fmla="*/ 803351 w 814046"/>
                <a:gd name="connsiteY3" fmla="*/ 262088 h 262109"/>
                <a:gd name="connsiteX4" fmla="*/ 459742 w 814046"/>
                <a:gd name="connsiteY4" fmla="*/ 102649 h 262109"/>
                <a:gd name="connsiteX5" fmla="*/ 11690 w 814046"/>
                <a:gd name="connsiteY5" fmla="*/ 262109 h 262109"/>
                <a:gd name="connsiteX6" fmla="*/ 0 w 814046"/>
                <a:gd name="connsiteY6" fmla="*/ 133321 h 262109"/>
                <a:gd name="connsiteX0" fmla="*/ 0 w 858114"/>
                <a:gd name="connsiteY0" fmla="*/ 126088 h 261743"/>
                <a:gd name="connsiteX1" fmla="*/ 512309 w 858114"/>
                <a:gd name="connsiteY1" fmla="*/ 786 h 261743"/>
                <a:gd name="connsiteX2" fmla="*/ 819605 w 858114"/>
                <a:gd name="connsiteY2" fmla="*/ 107483 h 261743"/>
                <a:gd name="connsiteX3" fmla="*/ 847419 w 858114"/>
                <a:gd name="connsiteY3" fmla="*/ 261722 h 261743"/>
                <a:gd name="connsiteX4" fmla="*/ 503810 w 858114"/>
                <a:gd name="connsiteY4" fmla="*/ 102283 h 261743"/>
                <a:gd name="connsiteX5" fmla="*/ 55758 w 858114"/>
                <a:gd name="connsiteY5" fmla="*/ 261743 h 261743"/>
                <a:gd name="connsiteX6" fmla="*/ 0 w 858114"/>
                <a:gd name="connsiteY6" fmla="*/ 126088 h 261743"/>
                <a:gd name="connsiteX0" fmla="*/ 0 w 858114"/>
                <a:gd name="connsiteY0" fmla="*/ 142992 h 262625"/>
                <a:gd name="connsiteX1" fmla="*/ 512309 w 858114"/>
                <a:gd name="connsiteY1" fmla="*/ 1668 h 262625"/>
                <a:gd name="connsiteX2" fmla="*/ 819605 w 858114"/>
                <a:gd name="connsiteY2" fmla="*/ 108365 h 262625"/>
                <a:gd name="connsiteX3" fmla="*/ 847419 w 858114"/>
                <a:gd name="connsiteY3" fmla="*/ 262604 h 262625"/>
                <a:gd name="connsiteX4" fmla="*/ 503810 w 858114"/>
                <a:gd name="connsiteY4" fmla="*/ 103165 h 262625"/>
                <a:gd name="connsiteX5" fmla="*/ 55758 w 858114"/>
                <a:gd name="connsiteY5" fmla="*/ 262625 h 262625"/>
                <a:gd name="connsiteX6" fmla="*/ 0 w 858114"/>
                <a:gd name="connsiteY6" fmla="*/ 142992 h 262625"/>
                <a:gd name="connsiteX0" fmla="*/ 0 w 855833"/>
                <a:gd name="connsiteY0" fmla="*/ 144075 h 263708"/>
                <a:gd name="connsiteX1" fmla="*/ 512309 w 855833"/>
                <a:gd name="connsiteY1" fmla="*/ 2751 h 263708"/>
                <a:gd name="connsiteX2" fmla="*/ 797571 w 855833"/>
                <a:gd name="connsiteY2" fmla="*/ 102584 h 263708"/>
                <a:gd name="connsiteX3" fmla="*/ 847419 w 855833"/>
                <a:gd name="connsiteY3" fmla="*/ 263687 h 263708"/>
                <a:gd name="connsiteX4" fmla="*/ 503810 w 855833"/>
                <a:gd name="connsiteY4" fmla="*/ 104248 h 263708"/>
                <a:gd name="connsiteX5" fmla="*/ 55758 w 855833"/>
                <a:gd name="connsiteY5" fmla="*/ 263708 h 263708"/>
                <a:gd name="connsiteX6" fmla="*/ 0 w 855833"/>
                <a:gd name="connsiteY6" fmla="*/ 144075 h 263708"/>
                <a:gd name="connsiteX0" fmla="*/ 0 w 855833"/>
                <a:gd name="connsiteY0" fmla="*/ 142851 h 262484"/>
                <a:gd name="connsiteX1" fmla="*/ 512309 w 855833"/>
                <a:gd name="connsiteY1" fmla="*/ 1527 h 262484"/>
                <a:gd name="connsiteX2" fmla="*/ 797571 w 855833"/>
                <a:gd name="connsiteY2" fmla="*/ 101360 h 262484"/>
                <a:gd name="connsiteX3" fmla="*/ 847419 w 855833"/>
                <a:gd name="connsiteY3" fmla="*/ 262463 h 262484"/>
                <a:gd name="connsiteX4" fmla="*/ 503810 w 855833"/>
                <a:gd name="connsiteY4" fmla="*/ 103024 h 262484"/>
                <a:gd name="connsiteX5" fmla="*/ 55758 w 855833"/>
                <a:gd name="connsiteY5" fmla="*/ 262484 h 262484"/>
                <a:gd name="connsiteX6" fmla="*/ 0 w 855833"/>
                <a:gd name="connsiteY6" fmla="*/ 142851 h 262484"/>
                <a:gd name="connsiteX0" fmla="*/ 0 w 844816"/>
                <a:gd name="connsiteY0" fmla="*/ 130842 h 261920"/>
                <a:gd name="connsiteX1" fmla="*/ 501292 w 844816"/>
                <a:gd name="connsiteY1" fmla="*/ 963 h 261920"/>
                <a:gd name="connsiteX2" fmla="*/ 786554 w 844816"/>
                <a:gd name="connsiteY2" fmla="*/ 100796 h 261920"/>
                <a:gd name="connsiteX3" fmla="*/ 836402 w 844816"/>
                <a:gd name="connsiteY3" fmla="*/ 261899 h 261920"/>
                <a:gd name="connsiteX4" fmla="*/ 492793 w 844816"/>
                <a:gd name="connsiteY4" fmla="*/ 102460 h 261920"/>
                <a:gd name="connsiteX5" fmla="*/ 44741 w 844816"/>
                <a:gd name="connsiteY5" fmla="*/ 261920 h 261920"/>
                <a:gd name="connsiteX6" fmla="*/ 0 w 844816"/>
                <a:gd name="connsiteY6" fmla="*/ 130842 h 261920"/>
                <a:gd name="connsiteX0" fmla="*/ 0 w 831045"/>
                <a:gd name="connsiteY0" fmla="*/ 121284 h 261518"/>
                <a:gd name="connsiteX1" fmla="*/ 487521 w 831045"/>
                <a:gd name="connsiteY1" fmla="*/ 561 h 261518"/>
                <a:gd name="connsiteX2" fmla="*/ 772783 w 831045"/>
                <a:gd name="connsiteY2" fmla="*/ 100394 h 261518"/>
                <a:gd name="connsiteX3" fmla="*/ 822631 w 831045"/>
                <a:gd name="connsiteY3" fmla="*/ 261497 h 261518"/>
                <a:gd name="connsiteX4" fmla="*/ 479022 w 831045"/>
                <a:gd name="connsiteY4" fmla="*/ 102058 h 261518"/>
                <a:gd name="connsiteX5" fmla="*/ 30970 w 831045"/>
                <a:gd name="connsiteY5" fmla="*/ 261518 h 261518"/>
                <a:gd name="connsiteX6" fmla="*/ 0 w 831045"/>
                <a:gd name="connsiteY6" fmla="*/ 121284 h 26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045" h="261518">
                  <a:moveTo>
                    <a:pt x="0" y="121284"/>
                  </a:moveTo>
                  <a:cubicBezTo>
                    <a:pt x="58485" y="35917"/>
                    <a:pt x="358724" y="4043"/>
                    <a:pt x="487521" y="561"/>
                  </a:cubicBezTo>
                  <a:cubicBezTo>
                    <a:pt x="616318" y="-2921"/>
                    <a:pt x="742486" y="7440"/>
                    <a:pt x="772783" y="100394"/>
                  </a:cubicBezTo>
                  <a:cubicBezTo>
                    <a:pt x="777464" y="122428"/>
                    <a:pt x="856509" y="261497"/>
                    <a:pt x="822631" y="261497"/>
                  </a:cubicBezTo>
                  <a:cubicBezTo>
                    <a:pt x="822631" y="206459"/>
                    <a:pt x="645776" y="103578"/>
                    <a:pt x="479022" y="102058"/>
                  </a:cubicBezTo>
                  <a:cubicBezTo>
                    <a:pt x="360307" y="100976"/>
                    <a:pt x="85025" y="226630"/>
                    <a:pt x="30970" y="261518"/>
                  </a:cubicBezTo>
                  <a:lnTo>
                    <a:pt x="0" y="121284"/>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Block Arc 26"/>
            <p:cNvSpPr/>
            <p:nvPr/>
          </p:nvSpPr>
          <p:spPr>
            <a:xfrm rot="6043193">
              <a:off x="7511555" y="3443631"/>
              <a:ext cx="781757" cy="309390"/>
            </a:xfrm>
            <a:custGeom>
              <a:avLst/>
              <a:gdLst>
                <a:gd name="connsiteX0" fmla="*/ 21796 w 819365"/>
                <a:gd name="connsiteY0" fmla="*/ 137850 h 406534"/>
                <a:gd name="connsiteX1" fmla="*/ 426689 w 819365"/>
                <a:gd name="connsiteY1" fmla="*/ 175 h 406534"/>
                <a:gd name="connsiteX2" fmla="*/ 819366 w 819365"/>
                <a:gd name="connsiteY2" fmla="*/ 203267 h 406534"/>
                <a:gd name="connsiteX3" fmla="*/ 717732 w 819365"/>
                <a:gd name="connsiteY3" fmla="*/ 203267 h 406534"/>
                <a:gd name="connsiteX4" fmla="*/ 418190 w 819365"/>
                <a:gd name="connsiteY4" fmla="*/ 101672 h 406534"/>
                <a:gd name="connsiteX5" fmla="*/ 135392 w 819365"/>
                <a:gd name="connsiteY5" fmla="*/ 157008 h 406534"/>
                <a:gd name="connsiteX6" fmla="*/ 21796 w 819365"/>
                <a:gd name="connsiteY6" fmla="*/ 137850 h 406534"/>
                <a:gd name="connsiteX0" fmla="*/ 0 w 725960"/>
                <a:gd name="connsiteY0" fmla="*/ 137685 h 203102"/>
                <a:gd name="connsiteX1" fmla="*/ 404893 w 725960"/>
                <a:gd name="connsiteY1" fmla="*/ 10 h 203102"/>
                <a:gd name="connsiteX2" fmla="*/ 725960 w 725960"/>
                <a:gd name="connsiteY2" fmla="*/ 134250 h 203102"/>
                <a:gd name="connsiteX3" fmla="*/ 695936 w 725960"/>
                <a:gd name="connsiteY3" fmla="*/ 203102 h 203102"/>
                <a:gd name="connsiteX4" fmla="*/ 396394 w 725960"/>
                <a:gd name="connsiteY4" fmla="*/ 101507 h 203102"/>
                <a:gd name="connsiteX5" fmla="*/ 113596 w 725960"/>
                <a:gd name="connsiteY5" fmla="*/ 156843 h 203102"/>
                <a:gd name="connsiteX6" fmla="*/ 0 w 725960"/>
                <a:gd name="connsiteY6" fmla="*/ 137685 h 203102"/>
                <a:gd name="connsiteX0" fmla="*/ 0 w 753474"/>
                <a:gd name="connsiteY0" fmla="*/ 137685 h 269203"/>
                <a:gd name="connsiteX1" fmla="*/ 404893 w 753474"/>
                <a:gd name="connsiteY1" fmla="*/ 10 h 269203"/>
                <a:gd name="connsiteX2" fmla="*/ 725960 w 753474"/>
                <a:gd name="connsiteY2" fmla="*/ 134250 h 269203"/>
                <a:gd name="connsiteX3" fmla="*/ 745512 w 753474"/>
                <a:gd name="connsiteY3" fmla="*/ 269203 h 269203"/>
                <a:gd name="connsiteX4" fmla="*/ 396394 w 753474"/>
                <a:gd name="connsiteY4" fmla="*/ 101507 h 269203"/>
                <a:gd name="connsiteX5" fmla="*/ 113596 w 753474"/>
                <a:gd name="connsiteY5" fmla="*/ 156843 h 269203"/>
                <a:gd name="connsiteX6" fmla="*/ 0 w 753474"/>
                <a:gd name="connsiteY6" fmla="*/ 137685 h 269203"/>
                <a:gd name="connsiteX0" fmla="*/ 0 w 776758"/>
                <a:gd name="connsiteY0" fmla="*/ 137685 h 271960"/>
                <a:gd name="connsiteX1" fmla="*/ 404893 w 776758"/>
                <a:gd name="connsiteY1" fmla="*/ 10 h 271960"/>
                <a:gd name="connsiteX2" fmla="*/ 725960 w 776758"/>
                <a:gd name="connsiteY2" fmla="*/ 134250 h 271960"/>
                <a:gd name="connsiteX3" fmla="*/ 770300 w 776758"/>
                <a:gd name="connsiteY3" fmla="*/ 271960 h 271960"/>
                <a:gd name="connsiteX4" fmla="*/ 396394 w 776758"/>
                <a:gd name="connsiteY4" fmla="*/ 101507 h 271960"/>
                <a:gd name="connsiteX5" fmla="*/ 113596 w 776758"/>
                <a:gd name="connsiteY5" fmla="*/ 156843 h 271960"/>
                <a:gd name="connsiteX6" fmla="*/ 0 w 776758"/>
                <a:gd name="connsiteY6" fmla="*/ 137685 h 271960"/>
                <a:gd name="connsiteX0" fmla="*/ 0 w 776147"/>
                <a:gd name="connsiteY0" fmla="*/ 139134 h 273409"/>
                <a:gd name="connsiteX1" fmla="*/ 404893 w 776147"/>
                <a:gd name="connsiteY1" fmla="*/ 1459 h 273409"/>
                <a:gd name="connsiteX2" fmla="*/ 712189 w 776147"/>
                <a:gd name="connsiteY2" fmla="*/ 108156 h 273409"/>
                <a:gd name="connsiteX3" fmla="*/ 770300 w 776147"/>
                <a:gd name="connsiteY3" fmla="*/ 273409 h 273409"/>
                <a:gd name="connsiteX4" fmla="*/ 396394 w 776147"/>
                <a:gd name="connsiteY4" fmla="*/ 102956 h 273409"/>
                <a:gd name="connsiteX5" fmla="*/ 113596 w 776147"/>
                <a:gd name="connsiteY5" fmla="*/ 158292 h 273409"/>
                <a:gd name="connsiteX6" fmla="*/ 0 w 776147"/>
                <a:gd name="connsiteY6" fmla="*/ 139134 h 273409"/>
                <a:gd name="connsiteX0" fmla="*/ 0 w 778090"/>
                <a:gd name="connsiteY0" fmla="*/ 139134 h 273409"/>
                <a:gd name="connsiteX1" fmla="*/ 404893 w 778090"/>
                <a:gd name="connsiteY1" fmla="*/ 1459 h 273409"/>
                <a:gd name="connsiteX2" fmla="*/ 712189 w 778090"/>
                <a:gd name="connsiteY2" fmla="*/ 108156 h 273409"/>
                <a:gd name="connsiteX3" fmla="*/ 770300 w 778090"/>
                <a:gd name="connsiteY3" fmla="*/ 273409 h 273409"/>
                <a:gd name="connsiteX4" fmla="*/ 396394 w 778090"/>
                <a:gd name="connsiteY4" fmla="*/ 102956 h 273409"/>
                <a:gd name="connsiteX5" fmla="*/ 113596 w 778090"/>
                <a:gd name="connsiteY5" fmla="*/ 158292 h 273409"/>
                <a:gd name="connsiteX6" fmla="*/ 0 w 778090"/>
                <a:gd name="connsiteY6" fmla="*/ 139134 h 273409"/>
                <a:gd name="connsiteX0" fmla="*/ 0 w 750698"/>
                <a:gd name="connsiteY0" fmla="*/ 139134 h 262395"/>
                <a:gd name="connsiteX1" fmla="*/ 404893 w 750698"/>
                <a:gd name="connsiteY1" fmla="*/ 1459 h 262395"/>
                <a:gd name="connsiteX2" fmla="*/ 712189 w 750698"/>
                <a:gd name="connsiteY2" fmla="*/ 108156 h 262395"/>
                <a:gd name="connsiteX3" fmla="*/ 740003 w 750698"/>
                <a:gd name="connsiteY3" fmla="*/ 262395 h 262395"/>
                <a:gd name="connsiteX4" fmla="*/ 396394 w 750698"/>
                <a:gd name="connsiteY4" fmla="*/ 102956 h 262395"/>
                <a:gd name="connsiteX5" fmla="*/ 113596 w 750698"/>
                <a:gd name="connsiteY5" fmla="*/ 158292 h 262395"/>
                <a:gd name="connsiteX6" fmla="*/ 0 w 750698"/>
                <a:gd name="connsiteY6" fmla="*/ 139134 h 262395"/>
                <a:gd name="connsiteX0" fmla="*/ 26870 w 777568"/>
                <a:gd name="connsiteY0" fmla="*/ 139134 h 262395"/>
                <a:gd name="connsiteX1" fmla="*/ 431763 w 777568"/>
                <a:gd name="connsiteY1" fmla="*/ 1459 h 262395"/>
                <a:gd name="connsiteX2" fmla="*/ 739059 w 777568"/>
                <a:gd name="connsiteY2" fmla="*/ 108156 h 262395"/>
                <a:gd name="connsiteX3" fmla="*/ 766873 w 777568"/>
                <a:gd name="connsiteY3" fmla="*/ 262395 h 262395"/>
                <a:gd name="connsiteX4" fmla="*/ 423264 w 777568"/>
                <a:gd name="connsiteY4" fmla="*/ 102956 h 262395"/>
                <a:gd name="connsiteX5" fmla="*/ 0 w 777568"/>
                <a:gd name="connsiteY5" fmla="*/ 232658 h 262395"/>
                <a:gd name="connsiteX6" fmla="*/ 26870 w 777568"/>
                <a:gd name="connsiteY6" fmla="*/ 139134 h 262395"/>
                <a:gd name="connsiteX0" fmla="*/ 0 w 814046"/>
                <a:gd name="connsiteY0" fmla="*/ 133321 h 262088"/>
                <a:gd name="connsiteX1" fmla="*/ 468241 w 814046"/>
                <a:gd name="connsiteY1" fmla="*/ 1152 h 262088"/>
                <a:gd name="connsiteX2" fmla="*/ 775537 w 814046"/>
                <a:gd name="connsiteY2" fmla="*/ 107849 h 262088"/>
                <a:gd name="connsiteX3" fmla="*/ 803351 w 814046"/>
                <a:gd name="connsiteY3" fmla="*/ 262088 h 262088"/>
                <a:gd name="connsiteX4" fmla="*/ 459742 w 814046"/>
                <a:gd name="connsiteY4" fmla="*/ 102649 h 262088"/>
                <a:gd name="connsiteX5" fmla="*/ 36478 w 814046"/>
                <a:gd name="connsiteY5" fmla="*/ 232351 h 262088"/>
                <a:gd name="connsiteX6" fmla="*/ 0 w 814046"/>
                <a:gd name="connsiteY6" fmla="*/ 133321 h 262088"/>
                <a:gd name="connsiteX0" fmla="*/ 0 w 814046"/>
                <a:gd name="connsiteY0" fmla="*/ 133321 h 262109"/>
                <a:gd name="connsiteX1" fmla="*/ 468241 w 814046"/>
                <a:gd name="connsiteY1" fmla="*/ 1152 h 262109"/>
                <a:gd name="connsiteX2" fmla="*/ 775537 w 814046"/>
                <a:gd name="connsiteY2" fmla="*/ 107849 h 262109"/>
                <a:gd name="connsiteX3" fmla="*/ 803351 w 814046"/>
                <a:gd name="connsiteY3" fmla="*/ 262088 h 262109"/>
                <a:gd name="connsiteX4" fmla="*/ 459742 w 814046"/>
                <a:gd name="connsiteY4" fmla="*/ 102649 h 262109"/>
                <a:gd name="connsiteX5" fmla="*/ 11690 w 814046"/>
                <a:gd name="connsiteY5" fmla="*/ 262109 h 262109"/>
                <a:gd name="connsiteX6" fmla="*/ 0 w 814046"/>
                <a:gd name="connsiteY6" fmla="*/ 133321 h 262109"/>
                <a:gd name="connsiteX0" fmla="*/ 0 w 858114"/>
                <a:gd name="connsiteY0" fmla="*/ 126088 h 261743"/>
                <a:gd name="connsiteX1" fmla="*/ 512309 w 858114"/>
                <a:gd name="connsiteY1" fmla="*/ 786 h 261743"/>
                <a:gd name="connsiteX2" fmla="*/ 819605 w 858114"/>
                <a:gd name="connsiteY2" fmla="*/ 107483 h 261743"/>
                <a:gd name="connsiteX3" fmla="*/ 847419 w 858114"/>
                <a:gd name="connsiteY3" fmla="*/ 261722 h 261743"/>
                <a:gd name="connsiteX4" fmla="*/ 503810 w 858114"/>
                <a:gd name="connsiteY4" fmla="*/ 102283 h 261743"/>
                <a:gd name="connsiteX5" fmla="*/ 55758 w 858114"/>
                <a:gd name="connsiteY5" fmla="*/ 261743 h 261743"/>
                <a:gd name="connsiteX6" fmla="*/ 0 w 858114"/>
                <a:gd name="connsiteY6" fmla="*/ 126088 h 261743"/>
                <a:gd name="connsiteX0" fmla="*/ 0 w 858114"/>
                <a:gd name="connsiteY0" fmla="*/ 142992 h 262625"/>
                <a:gd name="connsiteX1" fmla="*/ 512309 w 858114"/>
                <a:gd name="connsiteY1" fmla="*/ 1668 h 262625"/>
                <a:gd name="connsiteX2" fmla="*/ 819605 w 858114"/>
                <a:gd name="connsiteY2" fmla="*/ 108365 h 262625"/>
                <a:gd name="connsiteX3" fmla="*/ 847419 w 858114"/>
                <a:gd name="connsiteY3" fmla="*/ 262604 h 262625"/>
                <a:gd name="connsiteX4" fmla="*/ 503810 w 858114"/>
                <a:gd name="connsiteY4" fmla="*/ 103165 h 262625"/>
                <a:gd name="connsiteX5" fmla="*/ 55758 w 858114"/>
                <a:gd name="connsiteY5" fmla="*/ 262625 h 262625"/>
                <a:gd name="connsiteX6" fmla="*/ 0 w 858114"/>
                <a:gd name="connsiteY6" fmla="*/ 142992 h 262625"/>
                <a:gd name="connsiteX0" fmla="*/ 0 w 855833"/>
                <a:gd name="connsiteY0" fmla="*/ 144075 h 263708"/>
                <a:gd name="connsiteX1" fmla="*/ 512309 w 855833"/>
                <a:gd name="connsiteY1" fmla="*/ 2751 h 263708"/>
                <a:gd name="connsiteX2" fmla="*/ 797571 w 855833"/>
                <a:gd name="connsiteY2" fmla="*/ 102584 h 263708"/>
                <a:gd name="connsiteX3" fmla="*/ 847419 w 855833"/>
                <a:gd name="connsiteY3" fmla="*/ 263687 h 263708"/>
                <a:gd name="connsiteX4" fmla="*/ 503810 w 855833"/>
                <a:gd name="connsiteY4" fmla="*/ 104248 h 263708"/>
                <a:gd name="connsiteX5" fmla="*/ 55758 w 855833"/>
                <a:gd name="connsiteY5" fmla="*/ 263708 h 263708"/>
                <a:gd name="connsiteX6" fmla="*/ 0 w 855833"/>
                <a:gd name="connsiteY6" fmla="*/ 144075 h 263708"/>
                <a:gd name="connsiteX0" fmla="*/ 0 w 855833"/>
                <a:gd name="connsiteY0" fmla="*/ 142851 h 262484"/>
                <a:gd name="connsiteX1" fmla="*/ 512309 w 855833"/>
                <a:gd name="connsiteY1" fmla="*/ 1527 h 262484"/>
                <a:gd name="connsiteX2" fmla="*/ 797571 w 855833"/>
                <a:gd name="connsiteY2" fmla="*/ 101360 h 262484"/>
                <a:gd name="connsiteX3" fmla="*/ 847419 w 855833"/>
                <a:gd name="connsiteY3" fmla="*/ 262463 h 262484"/>
                <a:gd name="connsiteX4" fmla="*/ 503810 w 855833"/>
                <a:gd name="connsiteY4" fmla="*/ 103024 h 262484"/>
                <a:gd name="connsiteX5" fmla="*/ 55758 w 855833"/>
                <a:gd name="connsiteY5" fmla="*/ 262484 h 262484"/>
                <a:gd name="connsiteX6" fmla="*/ 0 w 855833"/>
                <a:gd name="connsiteY6" fmla="*/ 142851 h 262484"/>
                <a:gd name="connsiteX0" fmla="*/ 0 w 844816"/>
                <a:gd name="connsiteY0" fmla="*/ 130842 h 261920"/>
                <a:gd name="connsiteX1" fmla="*/ 501292 w 844816"/>
                <a:gd name="connsiteY1" fmla="*/ 963 h 261920"/>
                <a:gd name="connsiteX2" fmla="*/ 786554 w 844816"/>
                <a:gd name="connsiteY2" fmla="*/ 100796 h 261920"/>
                <a:gd name="connsiteX3" fmla="*/ 836402 w 844816"/>
                <a:gd name="connsiteY3" fmla="*/ 261899 h 261920"/>
                <a:gd name="connsiteX4" fmla="*/ 492793 w 844816"/>
                <a:gd name="connsiteY4" fmla="*/ 102460 h 261920"/>
                <a:gd name="connsiteX5" fmla="*/ 44741 w 844816"/>
                <a:gd name="connsiteY5" fmla="*/ 261920 h 261920"/>
                <a:gd name="connsiteX6" fmla="*/ 0 w 844816"/>
                <a:gd name="connsiteY6" fmla="*/ 130842 h 261920"/>
                <a:gd name="connsiteX0" fmla="*/ 0 w 831045"/>
                <a:gd name="connsiteY0" fmla="*/ 121284 h 261518"/>
                <a:gd name="connsiteX1" fmla="*/ 487521 w 831045"/>
                <a:gd name="connsiteY1" fmla="*/ 561 h 261518"/>
                <a:gd name="connsiteX2" fmla="*/ 772783 w 831045"/>
                <a:gd name="connsiteY2" fmla="*/ 100394 h 261518"/>
                <a:gd name="connsiteX3" fmla="*/ 822631 w 831045"/>
                <a:gd name="connsiteY3" fmla="*/ 261497 h 261518"/>
                <a:gd name="connsiteX4" fmla="*/ 479022 w 831045"/>
                <a:gd name="connsiteY4" fmla="*/ 102058 h 261518"/>
                <a:gd name="connsiteX5" fmla="*/ 30970 w 831045"/>
                <a:gd name="connsiteY5" fmla="*/ 261518 h 261518"/>
                <a:gd name="connsiteX6" fmla="*/ 0 w 831045"/>
                <a:gd name="connsiteY6" fmla="*/ 121284 h 26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045" h="261518">
                  <a:moveTo>
                    <a:pt x="0" y="121284"/>
                  </a:moveTo>
                  <a:cubicBezTo>
                    <a:pt x="58485" y="35917"/>
                    <a:pt x="358724" y="4043"/>
                    <a:pt x="487521" y="561"/>
                  </a:cubicBezTo>
                  <a:cubicBezTo>
                    <a:pt x="616318" y="-2921"/>
                    <a:pt x="742486" y="7440"/>
                    <a:pt x="772783" y="100394"/>
                  </a:cubicBezTo>
                  <a:cubicBezTo>
                    <a:pt x="777464" y="122428"/>
                    <a:pt x="856509" y="261497"/>
                    <a:pt x="822631" y="261497"/>
                  </a:cubicBezTo>
                  <a:cubicBezTo>
                    <a:pt x="822631" y="206459"/>
                    <a:pt x="645776" y="103578"/>
                    <a:pt x="479022" y="102058"/>
                  </a:cubicBezTo>
                  <a:cubicBezTo>
                    <a:pt x="360307" y="100976"/>
                    <a:pt x="85025" y="226630"/>
                    <a:pt x="30970" y="261518"/>
                  </a:cubicBezTo>
                  <a:lnTo>
                    <a:pt x="0" y="121284"/>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0" name="Cube 79"/>
            <p:cNvSpPr/>
            <p:nvPr/>
          </p:nvSpPr>
          <p:spPr>
            <a:xfrm>
              <a:off x="7854149" y="3656568"/>
              <a:ext cx="272988" cy="270421"/>
            </a:xfrm>
            <a:prstGeom prst="cub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rot="21120000">
              <a:off x="7393702" y="2723683"/>
              <a:ext cx="971747" cy="1569659"/>
            </a:xfrm>
            <a:prstGeom prst="rect">
              <a:avLst/>
            </a:prstGeom>
            <a:noFill/>
            <a:ln>
              <a:noFill/>
            </a:ln>
          </p:spPr>
          <p:txBody>
            <a:bodyPr wrap="square" rtlCol="0">
              <a:spAutoFit/>
              <a:scene3d>
                <a:camera prst="isometricOffAxis2Right"/>
                <a:lightRig rig="threePt" dir="t"/>
              </a:scene3d>
            </a:bodyPr>
            <a:lstStyle/>
            <a:p>
              <a:r>
                <a:rPr lang="en-US" sz="9600" b="1" dirty="0">
                  <a:ln w="38100">
                    <a:noFill/>
                  </a:ln>
                  <a:blipFill dpi="0" rotWithShape="1">
                    <a:blip r:embed="rId5">
                      <a:extLst>
                        <a:ext uri="{28A0092B-C50C-407E-A947-70E740481C1C}">
                          <a14:useLocalDpi xmlns:a14="http://schemas.microsoft.com/office/drawing/2010/main" val="0"/>
                        </a:ext>
                      </a:extLst>
                    </a:blip>
                    <a:srcRect/>
                    <a:stretch>
                      <a:fillRect/>
                    </a:stretch>
                  </a:blipFill>
                  <a:latin typeface="Symbol" pitchFamily="18" charset="2"/>
                </a:rPr>
                <a:t>W</a:t>
              </a:r>
            </a:p>
          </p:txBody>
        </p:sp>
      </p:grpSp>
      <p:sp>
        <p:nvSpPr>
          <p:cNvPr id="82" name="TextBox 81"/>
          <p:cNvSpPr txBox="1"/>
          <p:nvPr/>
        </p:nvSpPr>
        <p:spPr>
          <a:xfrm>
            <a:off x="4764424" y="1792743"/>
            <a:ext cx="3804456" cy="584775"/>
          </a:xfrm>
          <a:prstGeom prst="rect">
            <a:avLst/>
          </a:prstGeom>
          <a:noFill/>
          <a:effectLst>
            <a:softEdge rad="63500"/>
          </a:effectLst>
        </p:spPr>
        <p:txBody>
          <a:bodyPr wrap="square" rtlCol="0">
            <a:spAutoFit/>
          </a:bodyPr>
          <a:lstStyle/>
          <a:p>
            <a:r>
              <a:rPr lang="en-US" sz="3200" b="1" dirty="0">
                <a:solidFill>
                  <a:schemeClr val="bg1">
                    <a:lumMod val="90000"/>
                    <a:lumOff val="10000"/>
                  </a:schemeClr>
                </a:solidFill>
                <a:effectLst>
                  <a:outerShdw blurRad="38100" dist="38100" dir="2700000" algn="tl">
                    <a:srgbClr val="000000">
                      <a:alpha val="43137"/>
                    </a:srgbClr>
                  </a:outerShdw>
                </a:effectLst>
                <a:latin typeface="+mj-lt"/>
              </a:rPr>
              <a:t>Blood ~ </a:t>
            </a:r>
            <a:r>
              <a:rPr lang="en-US" sz="3200" b="1" dirty="0">
                <a:solidFill>
                  <a:srgbClr val="FFFF00"/>
                </a:solidFill>
                <a:effectLst>
                  <a:outerShdw blurRad="38100" dist="38100" dir="2700000" algn="tl">
                    <a:srgbClr val="000000">
                      <a:alpha val="43137"/>
                    </a:srgbClr>
                  </a:outerShdw>
                </a:effectLst>
                <a:latin typeface="+mj-lt"/>
              </a:rPr>
              <a:t>crucifixion</a:t>
            </a:r>
            <a:endParaRPr lang="en-US" sz="32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869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par>
                          <p:cTn id="55" fill="hold">
                            <p:stCondLst>
                              <p:cond delay="3500"/>
                            </p:stCondLst>
                            <p:childTnLst>
                              <p:par>
                                <p:cTn id="56" presetID="10" presetClass="entr" presetSubtype="0"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Tree>
    <p:extLst>
      <p:ext uri="{BB962C8B-B14F-4D97-AF65-F5344CB8AC3E}">
        <p14:creationId xmlns:p14="http://schemas.microsoft.com/office/powerpoint/2010/main" val="20026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
        <p:nvSpPr>
          <p:cNvPr id="5" name="TextBox 4"/>
          <p:cNvSpPr txBox="1"/>
          <p:nvPr/>
        </p:nvSpPr>
        <p:spPr>
          <a:xfrm>
            <a:off x="682171" y="3240480"/>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NASB ~ </a:t>
            </a:r>
            <a:r>
              <a:rPr lang="en-US" sz="3100" b="1" dirty="0">
                <a:solidFill>
                  <a:schemeClr val="bg1"/>
                </a:solidFill>
                <a:effectLst>
                  <a:outerShdw blurRad="38100" dist="38100" dir="2700000" algn="tl">
                    <a:srgbClr val="000000">
                      <a:alpha val="43137"/>
                    </a:srgbClr>
                  </a:outerShdw>
                </a:effectLst>
                <a:latin typeface="+mj-lt"/>
              </a:rPr>
              <a:t>(</a:t>
            </a:r>
            <a:r>
              <a:rPr lang="en-US" sz="3100" b="1" dirty="0">
                <a:solidFill>
                  <a:srgbClr val="FFFF00"/>
                </a:solidFill>
                <a:effectLst>
                  <a:outerShdw blurRad="38100" dist="38100" dir="2700000" algn="tl">
                    <a:srgbClr val="000000">
                      <a:alpha val="43137"/>
                    </a:srgbClr>
                  </a:outerShdw>
                </a:effectLst>
                <a:latin typeface="+mj-lt"/>
              </a:rPr>
              <a:t>A few late </a:t>
            </a:r>
            <a:r>
              <a:rPr lang="en-US" sz="3100" b="1" dirty="0" err="1">
                <a:solidFill>
                  <a:srgbClr val="FFFF00"/>
                </a:solidFill>
                <a:effectLst>
                  <a:outerShdw blurRad="38100" dist="38100" dir="2700000" algn="tl">
                    <a:srgbClr val="000000">
                      <a:alpha val="43137"/>
                    </a:srgbClr>
                  </a:outerShdw>
                </a:effectLst>
                <a:latin typeface="+mj-lt"/>
              </a:rPr>
              <a:t>mss</a:t>
            </a:r>
            <a:r>
              <a:rPr lang="en-US" sz="3100" b="1" dirty="0">
                <a:solidFill>
                  <a:srgbClr val="FFFF00"/>
                </a:solidFill>
                <a:effectLst>
                  <a:outerShdw blurRad="38100" dist="38100" dir="2700000" algn="tl">
                    <a:srgbClr val="000000">
                      <a:alpha val="43137"/>
                    </a:srgbClr>
                  </a:outerShdw>
                </a:effectLst>
                <a:latin typeface="+mj-lt"/>
              </a:rPr>
              <a:t> add </a:t>
            </a:r>
            <a:r>
              <a:rPr lang="en-US" sz="3100" b="1" i="1" dirty="0">
                <a:solidFill>
                  <a:srgbClr val="FFFF00"/>
                </a:solidFill>
                <a:effectLst>
                  <a:outerShdw blurRad="38100" dist="38100" dir="2700000" algn="tl">
                    <a:srgbClr val="000000">
                      <a:alpha val="43137"/>
                    </a:srgbClr>
                  </a:outerShdw>
                </a:effectLst>
                <a:latin typeface="+mj-lt"/>
              </a:rPr>
              <a:t>…</a:t>
            </a:r>
            <a:r>
              <a:rPr lang="en-US" sz="3100" b="1" dirty="0">
                <a:solidFill>
                  <a:srgbClr val="FFFF00"/>
                </a:solidFill>
                <a:effectLst>
                  <a:outerShdw blurRad="38100" dist="38100" dir="2700000" algn="tl">
                    <a:srgbClr val="000000">
                      <a:alpha val="43137"/>
                    </a:srgbClr>
                  </a:outerShdw>
                </a:effectLst>
                <a:latin typeface="+mj-lt"/>
              </a:rPr>
              <a:t> </a:t>
            </a:r>
            <a:r>
              <a:rPr lang="en-US" sz="3100" b="1" dirty="0">
                <a:solidFill>
                  <a:schemeClr val="bg1"/>
                </a:solidFill>
                <a:effectLst>
                  <a:outerShdw blurRad="38100" dist="38100" dir="2700000" algn="tl">
                    <a:srgbClr val="000000">
                      <a:alpha val="43137"/>
                    </a:srgbClr>
                  </a:outerShdw>
                </a:effectLst>
                <a:latin typeface="+mj-lt"/>
              </a:rPr>
              <a:t>)</a:t>
            </a:r>
          </a:p>
        </p:txBody>
      </p:sp>
      <p:sp>
        <p:nvSpPr>
          <p:cNvPr id="6" name="Rectangle: Rounded Corners 5"/>
          <p:cNvSpPr/>
          <p:nvPr/>
        </p:nvSpPr>
        <p:spPr>
          <a:xfrm>
            <a:off x="6890374" y="711200"/>
            <a:ext cx="701452"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p>
        </p:txBody>
      </p:sp>
      <p:sp>
        <p:nvSpPr>
          <p:cNvPr id="7" name="Rectangle: Rounded Corners 6"/>
          <p:cNvSpPr/>
          <p:nvPr/>
        </p:nvSpPr>
        <p:spPr>
          <a:xfrm>
            <a:off x="276045" y="1153083"/>
            <a:ext cx="8122603"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p>
        </p:txBody>
      </p:sp>
      <p:sp>
        <p:nvSpPr>
          <p:cNvPr id="8" name="Rectangle: Rounded Corners 7"/>
          <p:cNvSpPr/>
          <p:nvPr/>
        </p:nvSpPr>
        <p:spPr>
          <a:xfrm>
            <a:off x="306432" y="1635319"/>
            <a:ext cx="7830959"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p>
        </p:txBody>
      </p:sp>
      <p:sp>
        <p:nvSpPr>
          <p:cNvPr id="9" name="TextBox 8"/>
          <p:cNvSpPr txBox="1"/>
          <p:nvPr/>
        </p:nvSpPr>
        <p:spPr>
          <a:xfrm>
            <a:off x="679294" y="4288045"/>
            <a:ext cx="8026400" cy="1569660"/>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NIV ~ </a:t>
            </a:r>
            <a:r>
              <a:rPr lang="en-US" sz="3100" b="1" dirty="0">
                <a:solidFill>
                  <a:schemeClr val="bg1"/>
                </a:solidFill>
                <a:effectLst>
                  <a:outerShdw blurRad="38100" dist="38100" dir="2700000" algn="tl">
                    <a:srgbClr val="000000">
                      <a:alpha val="43137"/>
                    </a:srgbClr>
                  </a:outerShdw>
                </a:effectLst>
                <a:latin typeface="+mj-lt"/>
              </a:rPr>
              <a:t>(</a:t>
            </a:r>
            <a:r>
              <a:rPr lang="en-US" sz="3100" b="1" dirty="0">
                <a:solidFill>
                  <a:srgbClr val="FFFF00"/>
                </a:solidFill>
                <a:effectLst>
                  <a:outerShdw blurRad="38100" dist="38100" dir="2700000" algn="tl">
                    <a:srgbClr val="000000">
                      <a:alpha val="43137"/>
                    </a:srgbClr>
                  </a:outerShdw>
                </a:effectLst>
                <a:latin typeface="+mj-lt"/>
              </a:rPr>
              <a:t>Late manuscripts of the Vulgate … not found in any Greek manuscript before the sixteenth century</a:t>
            </a:r>
            <a:r>
              <a:rPr lang="en-US" sz="3100" b="1" dirty="0">
                <a:solidFill>
                  <a:schemeClr val="bg1"/>
                </a:solidFill>
                <a:effectLst>
                  <a:outerShdw blurRad="38100" dist="38100" dir="2700000" algn="tl">
                    <a:srgbClr val="000000">
                      <a:alpha val="43137"/>
                    </a:srgbClr>
                  </a:outerShdw>
                </a:effectLst>
                <a:latin typeface="+mj-lt"/>
              </a:rPr>
              <a:t>)</a:t>
            </a:r>
          </a:p>
        </p:txBody>
      </p:sp>
      <p:sp>
        <p:nvSpPr>
          <p:cNvPr id="10" name="TextBox 9"/>
          <p:cNvSpPr txBox="1"/>
          <p:nvPr/>
        </p:nvSpPr>
        <p:spPr>
          <a:xfrm>
            <a:off x="682168" y="3761985"/>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NLT ~ </a:t>
            </a:r>
            <a:r>
              <a:rPr lang="en-US" sz="3100" b="1" dirty="0">
                <a:solidFill>
                  <a:schemeClr val="bg1"/>
                </a:solidFill>
                <a:effectLst>
                  <a:outerShdw blurRad="38100" dist="38100" dir="2700000" algn="tl">
                    <a:srgbClr val="000000">
                      <a:alpha val="43137"/>
                    </a:srgbClr>
                  </a:outerShdw>
                </a:effectLst>
                <a:latin typeface="+mj-lt"/>
              </a:rPr>
              <a:t>(</a:t>
            </a:r>
            <a:r>
              <a:rPr lang="en-US" sz="3100" b="1" dirty="0">
                <a:solidFill>
                  <a:srgbClr val="FFFF00"/>
                </a:solidFill>
                <a:effectLst>
                  <a:outerShdw blurRad="38100" dist="38100" dir="2700000" algn="tl">
                    <a:srgbClr val="000000">
                      <a:alpha val="43137"/>
                    </a:srgbClr>
                  </a:outerShdw>
                </a:effectLst>
                <a:latin typeface="+mj-lt"/>
              </a:rPr>
              <a:t>A few very late manuscripts add … </a:t>
            </a:r>
            <a:r>
              <a:rPr lang="en-US" sz="3100" b="1" dirty="0">
                <a:solidFill>
                  <a:schemeClr val="bg1"/>
                </a:solidFill>
                <a:effectLst>
                  <a:outerShdw blurRad="38100" dist="38100" dir="2700000" algn="tl">
                    <a:srgbClr val="000000">
                      <a:alpha val="43137"/>
                    </a:srgbClr>
                  </a:outerShdw>
                </a:effectLst>
                <a:latin typeface="+mj-lt"/>
              </a:rPr>
              <a:t>)</a:t>
            </a:r>
          </a:p>
        </p:txBody>
      </p:sp>
      <p:sp>
        <p:nvSpPr>
          <p:cNvPr id="11" name="Rectangle: Rounded Corners 10"/>
          <p:cNvSpPr/>
          <p:nvPr/>
        </p:nvSpPr>
        <p:spPr>
          <a:xfrm>
            <a:off x="312837" y="2187287"/>
            <a:ext cx="2906773"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p>
        </p:txBody>
      </p:sp>
      <p:sp>
        <p:nvSpPr>
          <p:cNvPr id="2" name="TextBox 1"/>
          <p:cNvSpPr txBox="1"/>
          <p:nvPr/>
        </p:nvSpPr>
        <p:spPr>
          <a:xfrm>
            <a:off x="449943" y="841830"/>
            <a:ext cx="8229600" cy="2477601"/>
          </a:xfrm>
          <a:prstGeom prst="rect">
            <a:avLst/>
          </a:prstGeom>
          <a:noFill/>
        </p:spPr>
        <p:txBody>
          <a:bodyPr wrap="square" rtlCol="0">
            <a:spAutoFit/>
          </a:bodyPr>
          <a:lstStyle/>
          <a:p>
            <a:r>
              <a:rPr lang="en-US" sz="3100" b="1" dirty="0">
                <a:effectLst>
                  <a:outerShdw blurRad="38100" dist="38100" dir="2700000" algn="tl">
                    <a:srgbClr val="000000">
                      <a:alpha val="43137"/>
                    </a:srgbClr>
                  </a:outerShdw>
                </a:effectLst>
                <a:latin typeface="+mj-lt"/>
              </a:rPr>
              <a:t>NKJV ~ </a:t>
            </a:r>
            <a:r>
              <a:rPr lang="en-US" sz="3100" b="1" baseline="30000" dirty="0">
                <a:effectLst>
                  <a:outerShdw blurRad="38100" dist="38100" dir="2700000" algn="tl">
                    <a:srgbClr val="000000">
                      <a:alpha val="43137"/>
                    </a:srgbClr>
                  </a:outerShdw>
                </a:effectLst>
                <a:latin typeface="+mj-lt"/>
              </a:rPr>
              <a:t>7 </a:t>
            </a:r>
            <a:r>
              <a:rPr lang="en-US" sz="3100" b="1" dirty="0">
                <a:solidFill>
                  <a:srgbClr val="FFFF00"/>
                </a:solidFill>
                <a:effectLst>
                  <a:outerShdw blurRad="38100" dist="38100" dir="2700000" algn="tl">
                    <a:srgbClr val="000000">
                      <a:alpha val="43137"/>
                    </a:srgbClr>
                  </a:outerShdw>
                </a:effectLst>
                <a:latin typeface="+mj-lt"/>
              </a:rPr>
              <a:t>For there are three that bear witness in heaven: the Father, the Word, and the Holy Spirit; and these three are one. </a:t>
            </a:r>
            <a:r>
              <a:rPr lang="en-US" sz="3100" b="1" baseline="30000" dirty="0">
                <a:effectLst>
                  <a:outerShdw blurRad="38100" dist="38100" dir="2700000" algn="tl">
                    <a:srgbClr val="000000">
                      <a:alpha val="43137"/>
                    </a:srgbClr>
                  </a:outerShdw>
                </a:effectLst>
                <a:latin typeface="+mj-lt"/>
              </a:rPr>
              <a:t>8 </a:t>
            </a:r>
            <a:r>
              <a:rPr lang="en-US" sz="3100" b="1" dirty="0">
                <a:solidFill>
                  <a:srgbClr val="FFFF00"/>
                </a:solidFill>
                <a:effectLst>
                  <a:outerShdw blurRad="38100" dist="38100" dir="2700000" algn="tl">
                    <a:srgbClr val="000000">
                      <a:alpha val="43137"/>
                    </a:srgbClr>
                  </a:outerShdw>
                </a:effectLst>
                <a:latin typeface="+mj-lt"/>
              </a:rPr>
              <a:t>And there are three that bear witness on earth: the Spirit, the water, and the blood; and these three agree as one. </a:t>
            </a:r>
          </a:p>
        </p:txBody>
      </p:sp>
    </p:spTree>
    <p:extLst>
      <p:ext uri="{BB962C8B-B14F-4D97-AF65-F5344CB8AC3E}">
        <p14:creationId xmlns:p14="http://schemas.microsoft.com/office/powerpoint/2010/main" val="95986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3" presetClass="emph" presetSubtype="2" fill="hold" grpId="1" nodeType="withEffect">
                                  <p:stCondLst>
                                    <p:cond delay="0"/>
                                  </p:stCondLst>
                                  <p:childTnLst>
                                    <p:animClr clrSpc="rgb" dir="cw">
                                      <p:cBhvr override="childStyle">
                                        <p:cTn id="36" dur="2000" fill="hold"/>
                                        <p:tgtEl>
                                          <p:spTgt spid="5"/>
                                        </p:tgtEl>
                                        <p:attrNameLst>
                                          <p:attrName>style.color</p:attrName>
                                        </p:attrNameLst>
                                      </p:cBhvr>
                                      <p:to>
                                        <a:schemeClr val="accent2"/>
                                      </p:to>
                                    </p:animClr>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3" presetClass="emph" presetSubtype="2" fill="hold" grpId="1" nodeType="withEffect">
                                  <p:stCondLst>
                                    <p:cond delay="0"/>
                                  </p:stCondLst>
                                  <p:childTnLst>
                                    <p:animClr clrSpc="rgb" dir="cw">
                                      <p:cBhvr override="childStyle">
                                        <p:cTn id="43"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animBg="1"/>
      <p:bldP spid="8" grpId="0" animBg="1"/>
      <p:bldP spid="9" grpId="0"/>
      <p:bldP spid="10" grpId="0"/>
      <p:bldP spid="10" grpId="1"/>
      <p:bldP spid="1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“Johannine Comma”</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
        <p:nvSpPr>
          <p:cNvPr id="5" name="TextBox 4"/>
          <p:cNvSpPr txBox="1"/>
          <p:nvPr/>
        </p:nvSpPr>
        <p:spPr>
          <a:xfrm>
            <a:off x="682171" y="1356116"/>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a:t>
            </a:r>
            <a:r>
              <a:rPr lang="en-US" sz="3100" b="1" dirty="0">
                <a:effectLst>
                  <a:outerShdw blurRad="38100" dist="38100" dir="2700000" algn="tl">
                    <a:srgbClr val="000000">
                      <a:alpha val="43137"/>
                    </a:srgbClr>
                  </a:outerShdw>
                </a:effectLst>
                <a:latin typeface="+mj-lt"/>
              </a:rPr>
              <a:t>Over 26,000 manuscripts (partial or complete)</a:t>
            </a:r>
            <a:endParaRPr lang="en-US" sz="3100" b="1"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679884" y="1843836"/>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a:t>
            </a:r>
            <a:r>
              <a:rPr lang="en-US" sz="3100" b="1" dirty="0">
                <a:effectLst>
                  <a:outerShdw blurRad="38100" dist="38100" dir="2700000" algn="tl">
                    <a:srgbClr val="000000">
                      <a:alpha val="43137"/>
                    </a:srgbClr>
                  </a:outerShdw>
                </a:effectLst>
                <a:latin typeface="+mj-lt"/>
              </a:rPr>
              <a:t>Over 5,800 Greek</a:t>
            </a:r>
            <a:endParaRPr lang="en-US" sz="3100" b="1"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677597" y="2331556"/>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a:t>
            </a:r>
            <a:r>
              <a:rPr lang="en-US" sz="3100" b="1" dirty="0">
                <a:effectLst>
                  <a:outerShdw blurRad="38100" dist="38100" dir="2700000" algn="tl">
                    <a:srgbClr val="000000">
                      <a:alpha val="43137"/>
                    </a:srgbClr>
                  </a:outerShdw>
                </a:effectLst>
                <a:latin typeface="+mj-lt"/>
              </a:rPr>
              <a:t>Desiderius Erasmus, 1516 ~ </a:t>
            </a:r>
            <a:r>
              <a:rPr lang="en-US" sz="3100" b="1" i="1" dirty="0" err="1">
                <a:solidFill>
                  <a:srgbClr val="FFFF00"/>
                </a:solidFill>
                <a:effectLst>
                  <a:outerShdw blurRad="38100" dist="38100" dir="2700000" algn="tl">
                    <a:srgbClr val="000000">
                      <a:alpha val="43137"/>
                    </a:srgbClr>
                  </a:outerShdw>
                </a:effectLst>
              </a:rPr>
              <a:t>Textus</a:t>
            </a:r>
            <a:r>
              <a:rPr lang="en-US" sz="3100" b="1" i="1" dirty="0">
                <a:solidFill>
                  <a:srgbClr val="FFFF00"/>
                </a:solidFill>
                <a:effectLst>
                  <a:outerShdw blurRad="38100" dist="38100" dir="2700000" algn="tl">
                    <a:srgbClr val="000000">
                      <a:alpha val="43137"/>
                    </a:srgbClr>
                  </a:outerShdw>
                </a:effectLst>
              </a:rPr>
              <a:t> </a:t>
            </a:r>
            <a:r>
              <a:rPr lang="en-US" sz="3100" b="1" i="1" dirty="0" err="1">
                <a:solidFill>
                  <a:srgbClr val="FFFF00"/>
                </a:solidFill>
                <a:effectLst>
                  <a:outerShdw blurRad="38100" dist="38100" dir="2700000" algn="tl">
                    <a:srgbClr val="000000">
                      <a:alpha val="43137"/>
                    </a:srgbClr>
                  </a:outerShdw>
                </a:effectLst>
              </a:rPr>
              <a:t>Receptus</a:t>
            </a:r>
            <a:r>
              <a:rPr lang="en-US" sz="3100" b="1" i="1" dirty="0">
                <a:solidFill>
                  <a:srgbClr val="FFFF00"/>
                </a:solidFill>
                <a:effectLst>
                  <a:outerShdw blurRad="38100" dist="38100" dir="2700000" algn="tl">
                    <a:srgbClr val="000000">
                      <a:alpha val="43137"/>
                    </a:srgbClr>
                  </a:outerShdw>
                </a:effectLst>
              </a:rPr>
              <a:t> </a:t>
            </a:r>
            <a:r>
              <a:rPr lang="en-US" sz="3100" b="1" dirty="0">
                <a:effectLst>
                  <a:outerShdw blurRad="38100" dist="38100" dir="2700000" algn="tl">
                    <a:srgbClr val="000000">
                      <a:alpha val="43137"/>
                    </a:srgbClr>
                  </a:outerShdw>
                </a:effectLst>
                <a:latin typeface="+mj-lt"/>
              </a:rPr>
              <a:t>(Received Text)</a:t>
            </a:r>
            <a:endParaRPr lang="en-US" sz="3100" b="1" dirty="0">
              <a:solidFill>
                <a:schemeClr val="bg1"/>
              </a:solidFill>
              <a:effectLst>
                <a:outerShdw blurRad="38100" dist="38100" dir="2700000" algn="tl">
                  <a:srgbClr val="000000">
                    <a:alpha val="43137"/>
                  </a:srgbClr>
                </a:outerShdw>
              </a:effectLst>
              <a:latin typeface="+mj-lt"/>
            </a:endParaRPr>
          </a:p>
        </p:txBody>
      </p:sp>
      <p:sp>
        <p:nvSpPr>
          <p:cNvPr id="8" name="TextBox 7"/>
          <p:cNvSpPr txBox="1"/>
          <p:nvPr/>
        </p:nvSpPr>
        <p:spPr>
          <a:xfrm>
            <a:off x="676797" y="3309050"/>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a:t>
            </a:r>
            <a:r>
              <a:rPr lang="en-US" sz="3100" b="1" dirty="0">
                <a:effectLst>
                  <a:outerShdw blurRad="38100" dist="38100" dir="2700000" algn="tl">
                    <a:srgbClr val="000000">
                      <a:alpha val="43137"/>
                    </a:srgbClr>
                  </a:outerShdw>
                </a:effectLst>
                <a:latin typeface="+mj-lt"/>
              </a:rPr>
              <a:t>19</a:t>
            </a:r>
            <a:r>
              <a:rPr lang="en-US" sz="3100" b="1" baseline="30000" dirty="0">
                <a:effectLst>
                  <a:outerShdw blurRad="38100" dist="38100" dir="2700000" algn="tl">
                    <a:srgbClr val="000000">
                      <a:alpha val="43137"/>
                    </a:srgbClr>
                  </a:outerShdw>
                </a:effectLst>
                <a:latin typeface="+mj-lt"/>
              </a:rPr>
              <a:t>th</a:t>
            </a:r>
            <a:r>
              <a:rPr lang="en-US" sz="3100" b="1" dirty="0">
                <a:effectLst>
                  <a:outerShdw blurRad="38100" dist="38100" dir="2700000" algn="tl">
                    <a:srgbClr val="000000">
                      <a:alpha val="43137"/>
                    </a:srgbClr>
                  </a:outerShdw>
                </a:effectLst>
                <a:latin typeface="+mj-lt"/>
              </a:rPr>
              <a:t> century rise in “eclecticism”</a:t>
            </a:r>
            <a:endParaRPr lang="en-US" sz="3100" b="1" dirty="0">
              <a:solidFill>
                <a:schemeClr val="bg1"/>
              </a:solidFill>
              <a:effectLst>
                <a:outerShdw blurRad="38100" dist="38100" dir="2700000" algn="tl">
                  <a:srgbClr val="000000">
                    <a:alpha val="43137"/>
                  </a:srgbClr>
                </a:outerShdw>
              </a:effectLst>
              <a:latin typeface="+mj-lt"/>
            </a:endParaRPr>
          </a:p>
        </p:txBody>
      </p:sp>
      <p:sp>
        <p:nvSpPr>
          <p:cNvPr id="9" name="TextBox 8"/>
          <p:cNvSpPr txBox="1"/>
          <p:nvPr/>
        </p:nvSpPr>
        <p:spPr>
          <a:xfrm>
            <a:off x="689497" y="3810700"/>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a:t>
            </a:r>
            <a:r>
              <a:rPr lang="en-US" sz="3100" b="1" dirty="0">
                <a:effectLst>
                  <a:outerShdw blurRad="38100" dist="38100" dir="2700000" algn="tl">
                    <a:srgbClr val="000000">
                      <a:alpha val="43137"/>
                    </a:srgbClr>
                  </a:outerShdw>
                </a:effectLst>
                <a:latin typeface="+mj-lt"/>
              </a:rPr>
              <a:t>Not used by Justin Martyr, mid-2</a:t>
            </a:r>
            <a:r>
              <a:rPr lang="en-US" sz="3100" b="1" baseline="30000" dirty="0">
                <a:effectLst>
                  <a:outerShdw blurRad="38100" dist="38100" dir="2700000" algn="tl">
                    <a:srgbClr val="000000">
                      <a:alpha val="43137"/>
                    </a:srgbClr>
                  </a:outerShdw>
                </a:effectLst>
                <a:latin typeface="+mj-lt"/>
              </a:rPr>
              <a:t>nd</a:t>
            </a:r>
            <a:r>
              <a:rPr lang="en-US" sz="3100" b="1" dirty="0">
                <a:effectLst>
                  <a:outerShdw blurRad="38100" dist="38100" dir="2700000" algn="tl">
                    <a:srgbClr val="000000">
                      <a:alpha val="43137"/>
                    </a:srgbClr>
                  </a:outerShdw>
                </a:effectLst>
                <a:latin typeface="+mj-lt"/>
              </a:rPr>
              <a:t> century or Irenaeus, c. AD 180 </a:t>
            </a:r>
            <a:endParaRPr lang="en-US" sz="3100" b="1" dirty="0">
              <a:solidFill>
                <a:schemeClr val="bg1"/>
              </a:solidFill>
              <a:effectLst>
                <a:outerShdw blurRad="38100" dist="38100" dir="2700000" algn="tl">
                  <a:srgbClr val="000000">
                    <a:alpha val="43137"/>
                  </a:srgbClr>
                </a:outerShdw>
              </a:effectLst>
              <a:latin typeface="+mj-lt"/>
            </a:endParaRPr>
          </a:p>
        </p:txBody>
      </p:sp>
      <p:sp>
        <p:nvSpPr>
          <p:cNvPr id="10" name="TextBox 9"/>
          <p:cNvSpPr txBox="1"/>
          <p:nvPr/>
        </p:nvSpPr>
        <p:spPr>
          <a:xfrm>
            <a:off x="689497" y="4775900"/>
            <a:ext cx="8026400" cy="584775"/>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a:t>
            </a:r>
            <a:r>
              <a:rPr lang="en-US" sz="3100" b="1" dirty="0">
                <a:effectLst>
                  <a:outerShdw blurRad="38100" dist="38100" dir="2700000" algn="tl">
                    <a:srgbClr val="000000">
                      <a:alpha val="43137"/>
                    </a:srgbClr>
                  </a:outerShdw>
                </a:effectLst>
                <a:latin typeface="+mj-lt"/>
              </a:rPr>
              <a:t>Earliest attestation: Cyprian, early 3</a:t>
            </a:r>
            <a:r>
              <a:rPr lang="en-US" sz="3100" b="1" baseline="30000" dirty="0">
                <a:effectLst>
                  <a:outerShdw blurRad="38100" dist="38100" dir="2700000" algn="tl">
                    <a:srgbClr val="000000">
                      <a:alpha val="43137"/>
                    </a:srgbClr>
                  </a:outerShdw>
                </a:effectLst>
                <a:latin typeface="+mj-lt"/>
              </a:rPr>
              <a:t>rd</a:t>
            </a:r>
            <a:r>
              <a:rPr lang="en-US" sz="3100" b="1" dirty="0">
                <a:effectLst>
                  <a:outerShdw blurRad="38100" dist="38100" dir="2700000" algn="tl">
                    <a:srgbClr val="000000">
                      <a:alpha val="43137"/>
                    </a:srgbClr>
                  </a:outerShdw>
                </a:effectLst>
                <a:latin typeface="+mj-lt"/>
              </a:rPr>
              <a:t> century</a:t>
            </a:r>
            <a:endParaRPr lang="en-US" sz="3100" b="1" dirty="0">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702197" y="5271200"/>
            <a:ext cx="8026400" cy="1046440"/>
          </a:xfrm>
          <a:prstGeom prst="rect">
            <a:avLst/>
          </a:prstGeom>
          <a:noFill/>
        </p:spPr>
        <p:txBody>
          <a:bodyPr wrap="square" rtlCol="0">
            <a:spAutoFit/>
          </a:bodyPr>
          <a:lstStyle/>
          <a:p>
            <a:pPr marL="231775" indent="-231775">
              <a:buFont typeface="Arial" panose="020B0604020202020204" pitchFamily="34" charset="0"/>
              <a:buChar char="•"/>
            </a:pPr>
            <a:r>
              <a:rPr lang="en-US" sz="3100" b="1" dirty="0">
                <a:solidFill>
                  <a:schemeClr val="bg1"/>
                </a:solidFill>
                <a:effectLst>
                  <a:outerShdw blurRad="38100" dist="38100" dir="2700000" algn="tl">
                    <a:srgbClr val="000000">
                      <a:alpha val="43137"/>
                    </a:srgbClr>
                  </a:outerShdw>
                </a:effectLst>
                <a:latin typeface="+mj-lt"/>
              </a:rPr>
              <a:t> </a:t>
            </a:r>
            <a:r>
              <a:rPr lang="en-US" sz="3100" b="1" dirty="0">
                <a:effectLst>
                  <a:outerShdw blurRad="38100" dist="38100" dir="2700000" algn="tl">
                    <a:srgbClr val="000000">
                      <a:alpha val="43137"/>
                    </a:srgbClr>
                  </a:outerShdw>
                </a:effectLst>
                <a:latin typeface="+mj-lt"/>
              </a:rPr>
              <a:t>A. T. Robertson: over 99.9% of the text and 100% of the truth</a:t>
            </a:r>
            <a:endParaRPr lang="en-US" sz="31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4210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6"/>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7"/>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3" presetClass="emph" presetSubtype="2" fill="hold" grpId="1" nodeType="withEffect">
                                  <p:stCondLst>
                                    <p:cond delay="0"/>
                                  </p:stCondLst>
                                  <p:childTnLst>
                                    <p:animClr clrSpc="rgb" dir="cw">
                                      <p:cBhvr override="childStyle">
                                        <p:cTn id="40" dur="2000" fill="hold"/>
                                        <p:tgtEl>
                                          <p:spTgt spid="8"/>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3" presetClass="emph" presetSubtype="2" fill="hold" grpId="1" nodeType="withEffect">
                                  <p:stCondLst>
                                    <p:cond delay="0"/>
                                  </p:stCondLst>
                                  <p:childTnLst>
                                    <p:animClr clrSpc="rgb" dir="cw">
                                      <p:cBhvr override="childStyle">
                                        <p:cTn id="47" dur="2000" fill="hold"/>
                                        <p:tgtEl>
                                          <p:spTgt spid="9"/>
                                        </p:tgtEl>
                                        <p:attrNameLst>
                                          <p:attrName>style.color</p:attrName>
                                        </p:attrNameLst>
                                      </p:cBhvr>
                                      <p:to>
                                        <a:schemeClr val="accent2"/>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3" presetClass="emph" presetSubtype="2" fill="hold" grpId="1" nodeType="withEffect">
                                  <p:stCondLst>
                                    <p:cond delay="0"/>
                                  </p:stCondLst>
                                  <p:childTnLst>
                                    <p:animClr clrSpc="rgb" dir="cw">
                                      <p:cBhvr override="childStyle">
                                        <p:cTn id="54"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7" grpId="0"/>
      <p:bldP spid="7" grpId="1"/>
      <p:bldP spid="8" grpId="0"/>
      <p:bldP spid="8" grpId="1"/>
      <p:bldP spid="9" grpId="0"/>
      <p:bldP spid="9" grpId="1"/>
      <p:bldP spid="10" grpId="0"/>
      <p:bldP spid="10"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Tree>
    <p:extLst>
      <p:ext uri="{BB962C8B-B14F-4D97-AF65-F5344CB8AC3E}">
        <p14:creationId xmlns:p14="http://schemas.microsoft.com/office/powerpoint/2010/main" val="109449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Eccl. 3:11 ~ </a:t>
            </a:r>
            <a:r>
              <a:rPr lang="en-US" sz="3200" b="1" dirty="0">
                <a:solidFill>
                  <a:srgbClr val="FFFF00"/>
                </a:solidFill>
                <a:effectLst>
                  <a:outerShdw blurRad="38100" dist="38100" dir="2700000" algn="tl">
                    <a:srgbClr val="000000">
                      <a:alpha val="43137"/>
                    </a:srgbClr>
                  </a:outerShdw>
                </a:effectLst>
                <a:latin typeface="+mj-lt"/>
              </a:rPr>
              <a:t>He has made everything beautiful in its time. Also He has put eternity in their hearts, except that no one can find out the work that God does from beginning to end.</a:t>
            </a:r>
          </a:p>
        </p:txBody>
      </p:sp>
      <p:sp>
        <p:nvSpPr>
          <p:cNvPr id="4" name="TextBox 3"/>
          <p:cNvSpPr txBox="1"/>
          <p:nvPr/>
        </p:nvSpPr>
        <p:spPr>
          <a:xfrm>
            <a:off x="3403599" y="-299084"/>
            <a:ext cx="3918857" cy="1200329"/>
          </a:xfrm>
          <a:prstGeom prst="rect">
            <a:avLst/>
          </a:prstGeom>
          <a:noFill/>
        </p:spPr>
        <p:txBody>
          <a:bodyPr wrap="square" rtlCol="0">
            <a:spAutoFit/>
          </a:bodyPr>
          <a:lstStyle/>
          <a:p>
            <a:r>
              <a:rPr lang="en-US" sz="7200" dirty="0">
                <a:solidFill>
                  <a:schemeClr val="bg1"/>
                </a:solidFill>
                <a:effectLst>
                  <a:outerShdw blurRad="50800" dist="127000" dir="2700000" algn="tl" rotWithShape="0">
                    <a:prstClr val="black">
                      <a:alpha val="50000"/>
                    </a:prstClr>
                  </a:outerShdw>
                </a:effectLst>
                <a:latin typeface="Constantia" panose="02030602050306030303" pitchFamily="18" charset="0"/>
              </a:rPr>
              <a:t>5:6-13</a:t>
            </a:r>
          </a:p>
        </p:txBody>
      </p:sp>
    </p:spTree>
    <p:extLst>
      <p:ext uri="{BB962C8B-B14F-4D97-AF65-F5344CB8AC3E}">
        <p14:creationId xmlns:p14="http://schemas.microsoft.com/office/powerpoint/2010/main" val="350677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1 John">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_John">
      <a:majorFont>
        <a:latin typeface="Abadi MT Condensed"/>
        <a:ea typeface=""/>
        <a:cs typeface=""/>
      </a:majorFont>
      <a:minorFont>
        <a:latin typeface="Constant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badi MT Condensed" panose="020B0506030101010103" pitchFamily="34" charset="0"/>
          </a:defRPr>
        </a:defPPr>
      </a:lstStyle>
    </a:txDef>
  </a:objectDefaults>
  <a:extraClrSchemeLst/>
  <a:extLst>
    <a:ext uri="{05A4C25C-085E-4340-85A3-A5531E510DB2}">
      <thm15:themeFamily xmlns:thm15="http://schemas.microsoft.com/office/thememl/2012/main" name="Presentation2" id="{19E593CE-103F-4EAB-A5C9-2B375E5309B1}" vid="{EA1A6727-9ADF-4106-9C9F-C684778CA1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John</Template>
  <TotalTime>3967</TotalTime>
  <Words>356</Words>
  <Application>Microsoft Office PowerPoint</Application>
  <PresentationFormat>On-screen Show (4:3)</PresentationFormat>
  <Paragraphs>81</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Abadi MT Condensed</vt:lpstr>
      <vt:lpstr>Arial</vt:lpstr>
      <vt:lpstr>Times New Roman</vt:lpstr>
      <vt:lpstr>Constantia</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21</cp:revision>
  <dcterms:created xsi:type="dcterms:W3CDTF">2017-03-30T18:18:54Z</dcterms:created>
  <dcterms:modified xsi:type="dcterms:W3CDTF">2017-04-02T12:25:55Z</dcterms:modified>
</cp:coreProperties>
</file>